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BEC9C3-D2FD-4614-A67E-234D679A4585}" v="8" dt="2025-01-13T02:54:47.610"/>
    <p1510:client id="{EC575EE1-9E13-08D8-9994-A0088EBC6A74}" v="14" dt="2025-01-14T16:59:04.0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ma King" userId="1c57145d-c558-4d27-a1a4-bbcf656a2651" providerId="ADAL" clId="{1DBEC9C3-D2FD-4614-A67E-234D679A4585}"/>
    <pc:docChg chg="modSld">
      <pc:chgData name="Kama King" userId="1c57145d-c558-4d27-a1a4-bbcf656a2651" providerId="ADAL" clId="{1DBEC9C3-D2FD-4614-A67E-234D679A4585}" dt="2025-01-13T02:55:16.791" v="79" actId="12788"/>
      <pc:docMkLst>
        <pc:docMk/>
      </pc:docMkLst>
      <pc:sldChg chg="modSp mod">
        <pc:chgData name="Kama King" userId="1c57145d-c558-4d27-a1a4-bbcf656a2651" providerId="ADAL" clId="{1DBEC9C3-D2FD-4614-A67E-234D679A4585}" dt="2025-01-13T02:20:17.301" v="20" actId="12788"/>
        <pc:sldMkLst>
          <pc:docMk/>
          <pc:sldMk cId="2405559470" sldId="256"/>
        </pc:sldMkLst>
        <pc:spChg chg="mod">
          <ac:chgData name="Kama King" userId="1c57145d-c558-4d27-a1a4-bbcf656a2651" providerId="ADAL" clId="{1DBEC9C3-D2FD-4614-A67E-234D679A4585}" dt="2025-01-13T02:20:17.301" v="20" actId="12788"/>
          <ac:spMkLst>
            <pc:docMk/>
            <pc:sldMk cId="2405559470" sldId="256"/>
            <ac:spMk id="2" creationId="{0E7B07B8-BF30-1E4C-5452-1FE2D156E3EF}"/>
          </ac:spMkLst>
        </pc:spChg>
      </pc:sldChg>
      <pc:sldChg chg="setBg">
        <pc:chgData name="Kama King" userId="1c57145d-c558-4d27-a1a4-bbcf656a2651" providerId="ADAL" clId="{1DBEC9C3-D2FD-4614-A67E-234D679A4585}" dt="2025-01-13T02:16:20.424" v="3"/>
        <pc:sldMkLst>
          <pc:docMk/>
          <pc:sldMk cId="4135128586" sldId="257"/>
        </pc:sldMkLst>
      </pc:sldChg>
      <pc:sldChg chg="addSp modSp mod">
        <pc:chgData name="Kama King" userId="1c57145d-c558-4d27-a1a4-bbcf656a2651" providerId="ADAL" clId="{1DBEC9C3-D2FD-4614-A67E-234D679A4585}" dt="2025-01-13T02:52:49.306" v="47" actId="1076"/>
        <pc:sldMkLst>
          <pc:docMk/>
          <pc:sldMk cId="1967291533" sldId="260"/>
        </pc:sldMkLst>
        <pc:cxnChg chg="add mod">
          <ac:chgData name="Kama King" userId="1c57145d-c558-4d27-a1a4-bbcf656a2651" providerId="ADAL" clId="{1DBEC9C3-D2FD-4614-A67E-234D679A4585}" dt="2025-01-13T02:52:49.306" v="47" actId="1076"/>
          <ac:cxnSpMkLst>
            <pc:docMk/>
            <pc:sldMk cId="1967291533" sldId="260"/>
            <ac:cxnSpMk id="4" creationId="{409E8BF2-B672-DA4E-1059-3C831ADE753B}"/>
          </ac:cxnSpMkLst>
        </pc:cxnChg>
      </pc:sldChg>
      <pc:sldChg chg="modSp mod">
        <pc:chgData name="Kama King" userId="1c57145d-c558-4d27-a1a4-bbcf656a2651" providerId="ADAL" clId="{1DBEC9C3-D2FD-4614-A67E-234D679A4585}" dt="2025-01-13T02:21:29.374" v="26" actId="14100"/>
        <pc:sldMkLst>
          <pc:docMk/>
          <pc:sldMk cId="1809815183" sldId="262"/>
        </pc:sldMkLst>
        <pc:cxnChg chg="mod">
          <ac:chgData name="Kama King" userId="1c57145d-c558-4d27-a1a4-bbcf656a2651" providerId="ADAL" clId="{1DBEC9C3-D2FD-4614-A67E-234D679A4585}" dt="2025-01-13T02:21:29.374" v="26" actId="14100"/>
          <ac:cxnSpMkLst>
            <pc:docMk/>
            <pc:sldMk cId="1809815183" sldId="262"/>
            <ac:cxnSpMk id="7" creationId="{9DCA7B12-8240-307C-0A18-243C16D804CA}"/>
          </ac:cxnSpMkLst>
        </pc:cxnChg>
      </pc:sldChg>
      <pc:sldChg chg="modSp mod">
        <pc:chgData name="Kama King" userId="1c57145d-c558-4d27-a1a4-bbcf656a2651" providerId="ADAL" clId="{1DBEC9C3-D2FD-4614-A67E-234D679A4585}" dt="2025-01-13T02:53:23.064" v="50" actId="12788"/>
        <pc:sldMkLst>
          <pc:docMk/>
          <pc:sldMk cId="3833197353" sldId="263"/>
        </pc:sldMkLst>
        <pc:spChg chg="mod">
          <ac:chgData name="Kama King" userId="1c57145d-c558-4d27-a1a4-bbcf656a2651" providerId="ADAL" clId="{1DBEC9C3-D2FD-4614-A67E-234D679A4585}" dt="2025-01-13T02:53:23.064" v="50" actId="12788"/>
          <ac:spMkLst>
            <pc:docMk/>
            <pc:sldMk cId="3833197353" sldId="263"/>
            <ac:spMk id="4" creationId="{92BDBB24-C06A-B41F-EE4D-8C487703BE76}"/>
          </ac:spMkLst>
        </pc:spChg>
      </pc:sldChg>
      <pc:sldChg chg="addSp modSp mod">
        <pc:chgData name="Kama King" userId="1c57145d-c558-4d27-a1a4-bbcf656a2651" providerId="ADAL" clId="{1DBEC9C3-D2FD-4614-A67E-234D679A4585}" dt="2025-01-13T02:54:10.249" v="60" actId="14100"/>
        <pc:sldMkLst>
          <pc:docMk/>
          <pc:sldMk cId="2801100578" sldId="264"/>
        </pc:sldMkLst>
        <pc:cxnChg chg="add mod">
          <ac:chgData name="Kama King" userId="1c57145d-c558-4d27-a1a4-bbcf656a2651" providerId="ADAL" clId="{1DBEC9C3-D2FD-4614-A67E-234D679A4585}" dt="2025-01-13T02:54:10.249" v="60" actId="14100"/>
          <ac:cxnSpMkLst>
            <pc:docMk/>
            <pc:sldMk cId="2801100578" sldId="264"/>
            <ac:cxnSpMk id="6" creationId="{16B05590-BB1E-2A4E-41F4-5AFAF16F0461}"/>
          </ac:cxnSpMkLst>
        </pc:cxnChg>
      </pc:sldChg>
      <pc:sldChg chg="addSp modSp mod">
        <pc:chgData name="Kama King" userId="1c57145d-c558-4d27-a1a4-bbcf656a2651" providerId="ADAL" clId="{1DBEC9C3-D2FD-4614-A67E-234D679A4585}" dt="2025-01-13T02:54:32.125" v="74" actId="14100"/>
        <pc:sldMkLst>
          <pc:docMk/>
          <pc:sldMk cId="2057203553" sldId="265"/>
        </pc:sldMkLst>
        <pc:cxnChg chg="add mod">
          <ac:chgData name="Kama King" userId="1c57145d-c558-4d27-a1a4-bbcf656a2651" providerId="ADAL" clId="{1DBEC9C3-D2FD-4614-A67E-234D679A4585}" dt="2025-01-13T02:54:32.125" v="74" actId="14100"/>
          <ac:cxnSpMkLst>
            <pc:docMk/>
            <pc:sldMk cId="2057203553" sldId="265"/>
            <ac:cxnSpMk id="4" creationId="{EA2B9C76-D04E-8BE7-AD4D-ED2A07BB1CB7}"/>
          </ac:cxnSpMkLst>
        </pc:cxnChg>
      </pc:sldChg>
      <pc:sldChg chg="addSp modSp mod">
        <pc:chgData name="Kama King" userId="1c57145d-c558-4d27-a1a4-bbcf656a2651" providerId="ADAL" clId="{1DBEC9C3-D2FD-4614-A67E-234D679A4585}" dt="2025-01-13T02:54:53.054" v="76" actId="14100"/>
        <pc:sldMkLst>
          <pc:docMk/>
          <pc:sldMk cId="1675585438" sldId="266"/>
        </pc:sldMkLst>
        <pc:cxnChg chg="add mod">
          <ac:chgData name="Kama King" userId="1c57145d-c558-4d27-a1a4-bbcf656a2651" providerId="ADAL" clId="{1DBEC9C3-D2FD-4614-A67E-234D679A4585}" dt="2025-01-13T02:54:53.054" v="76" actId="14100"/>
          <ac:cxnSpMkLst>
            <pc:docMk/>
            <pc:sldMk cId="1675585438" sldId="266"/>
            <ac:cxnSpMk id="4" creationId="{E46796AC-A1DB-9841-9722-54D0EC61D8E2}"/>
          </ac:cxnSpMkLst>
        </pc:cxnChg>
      </pc:sldChg>
      <pc:sldChg chg="modSp mod">
        <pc:chgData name="Kama King" userId="1c57145d-c558-4d27-a1a4-bbcf656a2651" providerId="ADAL" clId="{1DBEC9C3-D2FD-4614-A67E-234D679A4585}" dt="2025-01-13T02:55:16.791" v="79" actId="12788"/>
        <pc:sldMkLst>
          <pc:docMk/>
          <pc:sldMk cId="1372216124" sldId="267"/>
        </pc:sldMkLst>
        <pc:spChg chg="mod">
          <ac:chgData name="Kama King" userId="1c57145d-c558-4d27-a1a4-bbcf656a2651" providerId="ADAL" clId="{1DBEC9C3-D2FD-4614-A67E-234D679A4585}" dt="2025-01-13T02:55:16.791" v="79" actId="12788"/>
          <ac:spMkLst>
            <pc:docMk/>
            <pc:sldMk cId="1372216124" sldId="267"/>
            <ac:spMk id="3" creationId="{82FECACA-5EEC-7495-FBFE-AA04D3F2F606}"/>
          </ac:spMkLst>
        </pc:spChg>
      </pc:sldChg>
    </pc:docChg>
  </pc:docChgLst>
  <pc:docChgLst>
    <pc:chgData name="Amanda Harvey" userId="S::aharvey@uccs.edu::35501e74-2e5c-4920-99b1-355bfb72865b" providerId="AD" clId="Web-{EC575EE1-9E13-08D8-9994-A0088EBC6A74}"/>
    <pc:docChg chg="modSld">
      <pc:chgData name="Amanda Harvey" userId="S::aharvey@uccs.edu::35501e74-2e5c-4920-99b1-355bfb72865b" providerId="AD" clId="Web-{EC575EE1-9E13-08D8-9994-A0088EBC6A74}" dt="2025-01-14T16:59:04.061" v="11" actId="20577"/>
      <pc:docMkLst>
        <pc:docMk/>
      </pc:docMkLst>
      <pc:sldChg chg="addSp modSp">
        <pc:chgData name="Amanda Harvey" userId="S::aharvey@uccs.edu::35501e74-2e5c-4920-99b1-355bfb72865b" providerId="AD" clId="Web-{EC575EE1-9E13-08D8-9994-A0088EBC6A74}" dt="2025-01-14T16:49:51.037" v="7" actId="1076"/>
        <pc:sldMkLst>
          <pc:docMk/>
          <pc:sldMk cId="1350760759" sldId="258"/>
        </pc:sldMkLst>
        <pc:spChg chg="add mod">
          <ac:chgData name="Amanda Harvey" userId="S::aharvey@uccs.edu::35501e74-2e5c-4920-99b1-355bfb72865b" providerId="AD" clId="Web-{EC575EE1-9E13-08D8-9994-A0088EBC6A74}" dt="2025-01-14T16:49:51.037" v="7" actId="1076"/>
          <ac:spMkLst>
            <pc:docMk/>
            <pc:sldMk cId="1350760759" sldId="258"/>
            <ac:spMk id="3" creationId="{09D02E41-DCBB-0218-84B5-5C880E37766D}"/>
          </ac:spMkLst>
        </pc:spChg>
        <pc:picChg chg="mod">
          <ac:chgData name="Amanda Harvey" userId="S::aharvey@uccs.edu::35501e74-2e5c-4920-99b1-355bfb72865b" providerId="AD" clId="Web-{EC575EE1-9E13-08D8-9994-A0088EBC6A74}" dt="2025-01-14T16:49:11.537" v="4" actId="1076"/>
          <ac:picMkLst>
            <pc:docMk/>
            <pc:sldMk cId="1350760759" sldId="258"/>
            <ac:picMk id="14" creationId="{13F48AC8-9072-081A-ACFB-C222443674AF}"/>
          </ac:picMkLst>
        </pc:picChg>
      </pc:sldChg>
      <pc:sldChg chg="modSp">
        <pc:chgData name="Amanda Harvey" userId="S::aharvey@uccs.edu::35501e74-2e5c-4920-99b1-355bfb72865b" providerId="AD" clId="Web-{EC575EE1-9E13-08D8-9994-A0088EBC6A74}" dt="2025-01-14T16:58:16.388" v="9" actId="14100"/>
        <pc:sldMkLst>
          <pc:docMk/>
          <pc:sldMk cId="2531487656" sldId="259"/>
        </pc:sldMkLst>
        <pc:spChg chg="mod">
          <ac:chgData name="Amanda Harvey" userId="S::aharvey@uccs.edu::35501e74-2e5c-4920-99b1-355bfb72865b" providerId="AD" clId="Web-{EC575EE1-9E13-08D8-9994-A0088EBC6A74}" dt="2025-01-14T16:49:05.615" v="1" actId="20577"/>
          <ac:spMkLst>
            <pc:docMk/>
            <pc:sldMk cId="2531487656" sldId="259"/>
            <ac:spMk id="5" creationId="{9082B8CC-2AF7-8F8F-ACAB-C304F8AA85C2}"/>
          </ac:spMkLst>
        </pc:spChg>
        <pc:picChg chg="mod">
          <ac:chgData name="Amanda Harvey" userId="S::aharvey@uccs.edu::35501e74-2e5c-4920-99b1-355bfb72865b" providerId="AD" clId="Web-{EC575EE1-9E13-08D8-9994-A0088EBC6A74}" dt="2025-01-14T16:58:16.388" v="9" actId="14100"/>
          <ac:picMkLst>
            <pc:docMk/>
            <pc:sldMk cId="2531487656" sldId="259"/>
            <ac:picMk id="4" creationId="{9F657F4C-6B59-B56D-703B-35822BE2B27E}"/>
          </ac:picMkLst>
        </pc:picChg>
      </pc:sldChg>
      <pc:sldChg chg="modSp">
        <pc:chgData name="Amanda Harvey" userId="S::aharvey@uccs.edu::35501e74-2e5c-4920-99b1-355bfb72865b" providerId="AD" clId="Web-{EC575EE1-9E13-08D8-9994-A0088EBC6A74}" dt="2025-01-14T16:59:04.061" v="11" actId="20577"/>
        <pc:sldMkLst>
          <pc:docMk/>
          <pc:sldMk cId="1967291533" sldId="260"/>
        </pc:sldMkLst>
        <pc:spChg chg="mod">
          <ac:chgData name="Amanda Harvey" userId="S::aharvey@uccs.edu::35501e74-2e5c-4920-99b1-355bfb72865b" providerId="AD" clId="Web-{EC575EE1-9E13-08D8-9994-A0088EBC6A74}" dt="2025-01-14T16:59:04.061" v="11" actId="20577"/>
          <ac:spMkLst>
            <pc:docMk/>
            <pc:sldMk cId="1967291533" sldId="260"/>
            <ac:spMk id="3" creationId="{20D4A6C1-308E-8741-3754-8C201E71D1BA}"/>
          </ac:spMkLst>
        </pc:spChg>
      </pc:sldChg>
      <pc:sldChg chg="modSp">
        <pc:chgData name="Amanda Harvey" userId="S::aharvey@uccs.edu::35501e74-2e5c-4920-99b1-355bfb72865b" providerId="AD" clId="Web-{EC575EE1-9E13-08D8-9994-A0088EBC6A74}" dt="2025-01-14T16:58:44.185" v="10" actId="14100"/>
        <pc:sldMkLst>
          <pc:docMk/>
          <pc:sldMk cId="2819493591" sldId="261"/>
        </pc:sldMkLst>
        <pc:picChg chg="mod">
          <ac:chgData name="Amanda Harvey" userId="S::aharvey@uccs.edu::35501e74-2e5c-4920-99b1-355bfb72865b" providerId="AD" clId="Web-{EC575EE1-9E13-08D8-9994-A0088EBC6A74}" dt="2025-01-14T16:58:44.185" v="10" actId="14100"/>
          <ac:picMkLst>
            <pc:docMk/>
            <pc:sldMk cId="2819493591" sldId="261"/>
            <ac:picMk id="6" creationId="{C0AED5C7-2BD0-CCFC-7D3D-4EEC360EF3AB}"/>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C63D0-9AC7-BFD3-CF1A-269D73E113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40FAA0-9930-5629-3187-1A38F3E3EB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337CCDA-6DFE-D37C-EEAB-2965B1F07F0A}"/>
              </a:ext>
            </a:extLst>
          </p:cNvPr>
          <p:cNvSpPr>
            <a:spLocks noGrp="1"/>
          </p:cNvSpPr>
          <p:nvPr>
            <p:ph type="dt" sz="half" idx="10"/>
          </p:nvPr>
        </p:nvSpPr>
        <p:spPr/>
        <p:txBody>
          <a:bodyPr/>
          <a:lstStyle/>
          <a:p>
            <a:fld id="{4A3FE609-9B6B-4B1F-8380-CED23C543285}" type="datetimeFigureOut">
              <a:rPr lang="en-US" smtClean="0"/>
              <a:t>1/14/2025</a:t>
            </a:fld>
            <a:endParaRPr lang="en-US"/>
          </a:p>
        </p:txBody>
      </p:sp>
      <p:sp>
        <p:nvSpPr>
          <p:cNvPr id="5" name="Footer Placeholder 4">
            <a:extLst>
              <a:ext uri="{FF2B5EF4-FFF2-40B4-BE49-F238E27FC236}">
                <a16:creationId xmlns:a16="http://schemas.microsoft.com/office/drawing/2014/main" id="{B8E3D88A-1BE2-B060-1988-2B18F28D40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747CBE-308F-008B-DED6-6000469862BA}"/>
              </a:ext>
            </a:extLst>
          </p:cNvPr>
          <p:cNvSpPr>
            <a:spLocks noGrp="1"/>
          </p:cNvSpPr>
          <p:nvPr>
            <p:ph type="sldNum" sz="quarter" idx="12"/>
          </p:nvPr>
        </p:nvSpPr>
        <p:spPr/>
        <p:txBody>
          <a:bodyPr/>
          <a:lstStyle/>
          <a:p>
            <a:fld id="{F5C13384-B3E3-42AC-94C2-1FC0C9022F10}" type="slidenum">
              <a:rPr lang="en-US" smtClean="0"/>
              <a:t>‹#›</a:t>
            </a:fld>
            <a:endParaRPr lang="en-US"/>
          </a:p>
        </p:txBody>
      </p:sp>
    </p:spTree>
    <p:extLst>
      <p:ext uri="{BB962C8B-B14F-4D97-AF65-F5344CB8AC3E}">
        <p14:creationId xmlns:p14="http://schemas.microsoft.com/office/powerpoint/2010/main" val="1526920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2CBCC-32BA-071B-EF24-6096EBA8133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1740DC-4F28-C955-0534-10D8A261A0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128919-95B6-31DC-AA2A-EDE28327F6C9}"/>
              </a:ext>
            </a:extLst>
          </p:cNvPr>
          <p:cNvSpPr>
            <a:spLocks noGrp="1"/>
          </p:cNvSpPr>
          <p:nvPr>
            <p:ph type="dt" sz="half" idx="10"/>
          </p:nvPr>
        </p:nvSpPr>
        <p:spPr/>
        <p:txBody>
          <a:bodyPr/>
          <a:lstStyle/>
          <a:p>
            <a:fld id="{4A3FE609-9B6B-4B1F-8380-CED23C543285}" type="datetimeFigureOut">
              <a:rPr lang="en-US" smtClean="0"/>
              <a:t>1/14/2025</a:t>
            </a:fld>
            <a:endParaRPr lang="en-US"/>
          </a:p>
        </p:txBody>
      </p:sp>
      <p:sp>
        <p:nvSpPr>
          <p:cNvPr id="5" name="Footer Placeholder 4">
            <a:extLst>
              <a:ext uri="{FF2B5EF4-FFF2-40B4-BE49-F238E27FC236}">
                <a16:creationId xmlns:a16="http://schemas.microsoft.com/office/drawing/2014/main" id="{BAAE43AC-FAE5-89FD-0B05-3048BCAA8A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82A732-5775-B9A7-CE08-C844379F188E}"/>
              </a:ext>
            </a:extLst>
          </p:cNvPr>
          <p:cNvSpPr>
            <a:spLocks noGrp="1"/>
          </p:cNvSpPr>
          <p:nvPr>
            <p:ph type="sldNum" sz="quarter" idx="12"/>
          </p:nvPr>
        </p:nvSpPr>
        <p:spPr/>
        <p:txBody>
          <a:bodyPr/>
          <a:lstStyle/>
          <a:p>
            <a:fld id="{F5C13384-B3E3-42AC-94C2-1FC0C9022F10}" type="slidenum">
              <a:rPr lang="en-US" smtClean="0"/>
              <a:t>‹#›</a:t>
            </a:fld>
            <a:endParaRPr lang="en-US"/>
          </a:p>
        </p:txBody>
      </p:sp>
    </p:spTree>
    <p:extLst>
      <p:ext uri="{BB962C8B-B14F-4D97-AF65-F5344CB8AC3E}">
        <p14:creationId xmlns:p14="http://schemas.microsoft.com/office/powerpoint/2010/main" val="3753127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6353EB-3336-ACA8-AAD8-8F715D6BF59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C2BECE1-4C23-26AD-E59D-64D0F728E8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FFCBB7-2220-8FEE-16CC-ECF02EC3A247}"/>
              </a:ext>
            </a:extLst>
          </p:cNvPr>
          <p:cNvSpPr>
            <a:spLocks noGrp="1"/>
          </p:cNvSpPr>
          <p:nvPr>
            <p:ph type="dt" sz="half" idx="10"/>
          </p:nvPr>
        </p:nvSpPr>
        <p:spPr/>
        <p:txBody>
          <a:bodyPr/>
          <a:lstStyle/>
          <a:p>
            <a:fld id="{4A3FE609-9B6B-4B1F-8380-CED23C543285}" type="datetimeFigureOut">
              <a:rPr lang="en-US" smtClean="0"/>
              <a:t>1/14/2025</a:t>
            </a:fld>
            <a:endParaRPr lang="en-US"/>
          </a:p>
        </p:txBody>
      </p:sp>
      <p:sp>
        <p:nvSpPr>
          <p:cNvPr id="5" name="Footer Placeholder 4">
            <a:extLst>
              <a:ext uri="{FF2B5EF4-FFF2-40B4-BE49-F238E27FC236}">
                <a16:creationId xmlns:a16="http://schemas.microsoft.com/office/drawing/2014/main" id="{C04A1673-9609-B811-E392-2CA9BE3E39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A0E47F-FE6B-412A-975F-2330EE2C4470}"/>
              </a:ext>
            </a:extLst>
          </p:cNvPr>
          <p:cNvSpPr>
            <a:spLocks noGrp="1"/>
          </p:cNvSpPr>
          <p:nvPr>
            <p:ph type="sldNum" sz="quarter" idx="12"/>
          </p:nvPr>
        </p:nvSpPr>
        <p:spPr/>
        <p:txBody>
          <a:bodyPr/>
          <a:lstStyle/>
          <a:p>
            <a:fld id="{F5C13384-B3E3-42AC-94C2-1FC0C9022F10}" type="slidenum">
              <a:rPr lang="en-US" smtClean="0"/>
              <a:t>‹#›</a:t>
            </a:fld>
            <a:endParaRPr lang="en-US"/>
          </a:p>
        </p:txBody>
      </p:sp>
    </p:spTree>
    <p:extLst>
      <p:ext uri="{BB962C8B-B14F-4D97-AF65-F5344CB8AC3E}">
        <p14:creationId xmlns:p14="http://schemas.microsoft.com/office/powerpoint/2010/main" val="1643928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494FE-7105-5F50-4054-232FC06C1F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5C9FD5-FB07-6B64-500F-14D73D73B3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B00EE9-0E34-F7CA-2F65-4EC06147B7EC}"/>
              </a:ext>
            </a:extLst>
          </p:cNvPr>
          <p:cNvSpPr>
            <a:spLocks noGrp="1"/>
          </p:cNvSpPr>
          <p:nvPr>
            <p:ph type="dt" sz="half" idx="10"/>
          </p:nvPr>
        </p:nvSpPr>
        <p:spPr/>
        <p:txBody>
          <a:bodyPr/>
          <a:lstStyle/>
          <a:p>
            <a:fld id="{4A3FE609-9B6B-4B1F-8380-CED23C543285}" type="datetimeFigureOut">
              <a:rPr lang="en-US" smtClean="0"/>
              <a:t>1/14/2025</a:t>
            </a:fld>
            <a:endParaRPr lang="en-US"/>
          </a:p>
        </p:txBody>
      </p:sp>
      <p:sp>
        <p:nvSpPr>
          <p:cNvPr id="5" name="Footer Placeholder 4">
            <a:extLst>
              <a:ext uri="{FF2B5EF4-FFF2-40B4-BE49-F238E27FC236}">
                <a16:creationId xmlns:a16="http://schemas.microsoft.com/office/drawing/2014/main" id="{B41739DB-034E-A553-025F-0E6DAE30B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6686E0-DCED-EE29-8A5B-088120390C0B}"/>
              </a:ext>
            </a:extLst>
          </p:cNvPr>
          <p:cNvSpPr>
            <a:spLocks noGrp="1"/>
          </p:cNvSpPr>
          <p:nvPr>
            <p:ph type="sldNum" sz="quarter" idx="12"/>
          </p:nvPr>
        </p:nvSpPr>
        <p:spPr/>
        <p:txBody>
          <a:bodyPr/>
          <a:lstStyle/>
          <a:p>
            <a:fld id="{F5C13384-B3E3-42AC-94C2-1FC0C9022F10}" type="slidenum">
              <a:rPr lang="en-US" smtClean="0"/>
              <a:t>‹#›</a:t>
            </a:fld>
            <a:endParaRPr lang="en-US"/>
          </a:p>
        </p:txBody>
      </p:sp>
    </p:spTree>
    <p:extLst>
      <p:ext uri="{BB962C8B-B14F-4D97-AF65-F5344CB8AC3E}">
        <p14:creationId xmlns:p14="http://schemas.microsoft.com/office/powerpoint/2010/main" val="1118623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42E7F-2439-D468-ECDE-7F9E6071C3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3FF128-22ED-5344-EC84-EB84ECC96CC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523FDA-AF28-5C49-3AAF-C945CD0C05DC}"/>
              </a:ext>
            </a:extLst>
          </p:cNvPr>
          <p:cNvSpPr>
            <a:spLocks noGrp="1"/>
          </p:cNvSpPr>
          <p:nvPr>
            <p:ph type="dt" sz="half" idx="10"/>
          </p:nvPr>
        </p:nvSpPr>
        <p:spPr/>
        <p:txBody>
          <a:bodyPr/>
          <a:lstStyle/>
          <a:p>
            <a:fld id="{4A3FE609-9B6B-4B1F-8380-CED23C543285}" type="datetimeFigureOut">
              <a:rPr lang="en-US" smtClean="0"/>
              <a:t>1/14/2025</a:t>
            </a:fld>
            <a:endParaRPr lang="en-US"/>
          </a:p>
        </p:txBody>
      </p:sp>
      <p:sp>
        <p:nvSpPr>
          <p:cNvPr id="5" name="Footer Placeholder 4">
            <a:extLst>
              <a:ext uri="{FF2B5EF4-FFF2-40B4-BE49-F238E27FC236}">
                <a16:creationId xmlns:a16="http://schemas.microsoft.com/office/drawing/2014/main" id="{B5CB636C-8801-62F4-8B0F-5BE0AF7200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481854-3DAA-1CD2-38D3-1196133016C4}"/>
              </a:ext>
            </a:extLst>
          </p:cNvPr>
          <p:cNvSpPr>
            <a:spLocks noGrp="1"/>
          </p:cNvSpPr>
          <p:nvPr>
            <p:ph type="sldNum" sz="quarter" idx="12"/>
          </p:nvPr>
        </p:nvSpPr>
        <p:spPr/>
        <p:txBody>
          <a:bodyPr/>
          <a:lstStyle/>
          <a:p>
            <a:fld id="{F5C13384-B3E3-42AC-94C2-1FC0C9022F10}" type="slidenum">
              <a:rPr lang="en-US" smtClean="0"/>
              <a:t>‹#›</a:t>
            </a:fld>
            <a:endParaRPr lang="en-US"/>
          </a:p>
        </p:txBody>
      </p:sp>
    </p:spTree>
    <p:extLst>
      <p:ext uri="{BB962C8B-B14F-4D97-AF65-F5344CB8AC3E}">
        <p14:creationId xmlns:p14="http://schemas.microsoft.com/office/powerpoint/2010/main" val="96422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ED3DF-9F5E-1AB5-316E-2C331FC412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004988-85C4-C20D-E25E-808853482A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F12544-72DE-F4F1-F9BC-C260FEFB44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F56D0E7-B067-6BAF-FA76-2D6E95037CBA}"/>
              </a:ext>
            </a:extLst>
          </p:cNvPr>
          <p:cNvSpPr>
            <a:spLocks noGrp="1"/>
          </p:cNvSpPr>
          <p:nvPr>
            <p:ph type="dt" sz="half" idx="10"/>
          </p:nvPr>
        </p:nvSpPr>
        <p:spPr/>
        <p:txBody>
          <a:bodyPr/>
          <a:lstStyle/>
          <a:p>
            <a:fld id="{4A3FE609-9B6B-4B1F-8380-CED23C543285}" type="datetimeFigureOut">
              <a:rPr lang="en-US" smtClean="0"/>
              <a:t>1/14/2025</a:t>
            </a:fld>
            <a:endParaRPr lang="en-US"/>
          </a:p>
        </p:txBody>
      </p:sp>
      <p:sp>
        <p:nvSpPr>
          <p:cNvPr id="6" name="Footer Placeholder 5">
            <a:extLst>
              <a:ext uri="{FF2B5EF4-FFF2-40B4-BE49-F238E27FC236}">
                <a16:creationId xmlns:a16="http://schemas.microsoft.com/office/drawing/2014/main" id="{DBB630CC-626B-F3CF-338C-05D4A2F1D8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B3DBF4-14E7-2C28-6C6E-9AE73A31DCDA}"/>
              </a:ext>
            </a:extLst>
          </p:cNvPr>
          <p:cNvSpPr>
            <a:spLocks noGrp="1"/>
          </p:cNvSpPr>
          <p:nvPr>
            <p:ph type="sldNum" sz="quarter" idx="12"/>
          </p:nvPr>
        </p:nvSpPr>
        <p:spPr/>
        <p:txBody>
          <a:bodyPr/>
          <a:lstStyle/>
          <a:p>
            <a:fld id="{F5C13384-B3E3-42AC-94C2-1FC0C9022F10}" type="slidenum">
              <a:rPr lang="en-US" smtClean="0"/>
              <a:t>‹#›</a:t>
            </a:fld>
            <a:endParaRPr lang="en-US"/>
          </a:p>
        </p:txBody>
      </p:sp>
    </p:spTree>
    <p:extLst>
      <p:ext uri="{BB962C8B-B14F-4D97-AF65-F5344CB8AC3E}">
        <p14:creationId xmlns:p14="http://schemas.microsoft.com/office/powerpoint/2010/main" val="647872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0999A-22DB-F633-73C4-C9061AC937B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510310-90BF-6B45-CE82-71CA5C71DF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FB655E-499C-221E-864E-3DC8DAA8F2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EE18D01-76D8-34DD-8837-87F0BAA206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00AE95-0040-C524-7D86-04F714EE34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D321DF-2FC2-5907-BE93-466D453CD08A}"/>
              </a:ext>
            </a:extLst>
          </p:cNvPr>
          <p:cNvSpPr>
            <a:spLocks noGrp="1"/>
          </p:cNvSpPr>
          <p:nvPr>
            <p:ph type="dt" sz="half" idx="10"/>
          </p:nvPr>
        </p:nvSpPr>
        <p:spPr/>
        <p:txBody>
          <a:bodyPr/>
          <a:lstStyle/>
          <a:p>
            <a:fld id="{4A3FE609-9B6B-4B1F-8380-CED23C543285}" type="datetimeFigureOut">
              <a:rPr lang="en-US" smtClean="0"/>
              <a:t>1/14/2025</a:t>
            </a:fld>
            <a:endParaRPr lang="en-US"/>
          </a:p>
        </p:txBody>
      </p:sp>
      <p:sp>
        <p:nvSpPr>
          <p:cNvPr id="8" name="Footer Placeholder 7">
            <a:extLst>
              <a:ext uri="{FF2B5EF4-FFF2-40B4-BE49-F238E27FC236}">
                <a16:creationId xmlns:a16="http://schemas.microsoft.com/office/drawing/2014/main" id="{E2D47C18-1163-194D-CDDF-892A7A9B785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812D5C1-AD14-4025-BD47-8A0187976E10}"/>
              </a:ext>
            </a:extLst>
          </p:cNvPr>
          <p:cNvSpPr>
            <a:spLocks noGrp="1"/>
          </p:cNvSpPr>
          <p:nvPr>
            <p:ph type="sldNum" sz="quarter" idx="12"/>
          </p:nvPr>
        </p:nvSpPr>
        <p:spPr/>
        <p:txBody>
          <a:bodyPr/>
          <a:lstStyle/>
          <a:p>
            <a:fld id="{F5C13384-B3E3-42AC-94C2-1FC0C9022F10}" type="slidenum">
              <a:rPr lang="en-US" smtClean="0"/>
              <a:t>‹#›</a:t>
            </a:fld>
            <a:endParaRPr lang="en-US"/>
          </a:p>
        </p:txBody>
      </p:sp>
    </p:spTree>
    <p:extLst>
      <p:ext uri="{BB962C8B-B14F-4D97-AF65-F5344CB8AC3E}">
        <p14:creationId xmlns:p14="http://schemas.microsoft.com/office/powerpoint/2010/main" val="902927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2ABF9-EEE7-C7AB-04B5-835F6D29EF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7429925-3657-24B8-EAF4-5A6FBD61E87D}"/>
              </a:ext>
            </a:extLst>
          </p:cNvPr>
          <p:cNvSpPr>
            <a:spLocks noGrp="1"/>
          </p:cNvSpPr>
          <p:nvPr>
            <p:ph type="dt" sz="half" idx="10"/>
          </p:nvPr>
        </p:nvSpPr>
        <p:spPr/>
        <p:txBody>
          <a:bodyPr/>
          <a:lstStyle/>
          <a:p>
            <a:fld id="{4A3FE609-9B6B-4B1F-8380-CED23C543285}" type="datetimeFigureOut">
              <a:rPr lang="en-US" smtClean="0"/>
              <a:t>1/14/2025</a:t>
            </a:fld>
            <a:endParaRPr lang="en-US"/>
          </a:p>
        </p:txBody>
      </p:sp>
      <p:sp>
        <p:nvSpPr>
          <p:cNvPr id="4" name="Footer Placeholder 3">
            <a:extLst>
              <a:ext uri="{FF2B5EF4-FFF2-40B4-BE49-F238E27FC236}">
                <a16:creationId xmlns:a16="http://schemas.microsoft.com/office/drawing/2014/main" id="{54C8281E-9DA5-717B-DAEF-33A85A3057B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1B7D86-21A2-F050-AD80-3F228CE44ABC}"/>
              </a:ext>
            </a:extLst>
          </p:cNvPr>
          <p:cNvSpPr>
            <a:spLocks noGrp="1"/>
          </p:cNvSpPr>
          <p:nvPr>
            <p:ph type="sldNum" sz="quarter" idx="12"/>
          </p:nvPr>
        </p:nvSpPr>
        <p:spPr/>
        <p:txBody>
          <a:bodyPr/>
          <a:lstStyle/>
          <a:p>
            <a:fld id="{F5C13384-B3E3-42AC-94C2-1FC0C9022F10}" type="slidenum">
              <a:rPr lang="en-US" smtClean="0"/>
              <a:t>‹#›</a:t>
            </a:fld>
            <a:endParaRPr lang="en-US"/>
          </a:p>
        </p:txBody>
      </p:sp>
    </p:spTree>
    <p:extLst>
      <p:ext uri="{BB962C8B-B14F-4D97-AF65-F5344CB8AC3E}">
        <p14:creationId xmlns:p14="http://schemas.microsoft.com/office/powerpoint/2010/main" val="3585226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8551E8-308B-1A67-67F9-19E9778634AD}"/>
              </a:ext>
            </a:extLst>
          </p:cNvPr>
          <p:cNvSpPr>
            <a:spLocks noGrp="1"/>
          </p:cNvSpPr>
          <p:nvPr>
            <p:ph type="dt" sz="half" idx="10"/>
          </p:nvPr>
        </p:nvSpPr>
        <p:spPr/>
        <p:txBody>
          <a:bodyPr/>
          <a:lstStyle/>
          <a:p>
            <a:fld id="{4A3FE609-9B6B-4B1F-8380-CED23C543285}" type="datetimeFigureOut">
              <a:rPr lang="en-US" smtClean="0"/>
              <a:t>1/14/2025</a:t>
            </a:fld>
            <a:endParaRPr lang="en-US"/>
          </a:p>
        </p:txBody>
      </p:sp>
      <p:sp>
        <p:nvSpPr>
          <p:cNvPr id="3" name="Footer Placeholder 2">
            <a:extLst>
              <a:ext uri="{FF2B5EF4-FFF2-40B4-BE49-F238E27FC236}">
                <a16:creationId xmlns:a16="http://schemas.microsoft.com/office/drawing/2014/main" id="{B9B86E62-DC0F-F6EA-23E8-89CB9680F1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0D7FFD-98E5-32F6-FFEA-B4710D32DC65}"/>
              </a:ext>
            </a:extLst>
          </p:cNvPr>
          <p:cNvSpPr>
            <a:spLocks noGrp="1"/>
          </p:cNvSpPr>
          <p:nvPr>
            <p:ph type="sldNum" sz="quarter" idx="12"/>
          </p:nvPr>
        </p:nvSpPr>
        <p:spPr/>
        <p:txBody>
          <a:bodyPr/>
          <a:lstStyle/>
          <a:p>
            <a:fld id="{F5C13384-B3E3-42AC-94C2-1FC0C9022F10}" type="slidenum">
              <a:rPr lang="en-US" smtClean="0"/>
              <a:t>‹#›</a:t>
            </a:fld>
            <a:endParaRPr lang="en-US"/>
          </a:p>
        </p:txBody>
      </p:sp>
    </p:spTree>
    <p:extLst>
      <p:ext uri="{BB962C8B-B14F-4D97-AF65-F5344CB8AC3E}">
        <p14:creationId xmlns:p14="http://schemas.microsoft.com/office/powerpoint/2010/main" val="3239000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29D8E-0C46-B254-7C85-7AD2508DBB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3C7A00E-97A1-D8B8-EB97-2673A5420A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4F1B9D-1F04-D184-3C45-5CB66333D2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C77099-8272-8D57-C96F-56F72CCCB52E}"/>
              </a:ext>
            </a:extLst>
          </p:cNvPr>
          <p:cNvSpPr>
            <a:spLocks noGrp="1"/>
          </p:cNvSpPr>
          <p:nvPr>
            <p:ph type="dt" sz="half" idx="10"/>
          </p:nvPr>
        </p:nvSpPr>
        <p:spPr/>
        <p:txBody>
          <a:bodyPr/>
          <a:lstStyle/>
          <a:p>
            <a:fld id="{4A3FE609-9B6B-4B1F-8380-CED23C543285}" type="datetimeFigureOut">
              <a:rPr lang="en-US" smtClean="0"/>
              <a:t>1/14/2025</a:t>
            </a:fld>
            <a:endParaRPr lang="en-US"/>
          </a:p>
        </p:txBody>
      </p:sp>
      <p:sp>
        <p:nvSpPr>
          <p:cNvPr id="6" name="Footer Placeholder 5">
            <a:extLst>
              <a:ext uri="{FF2B5EF4-FFF2-40B4-BE49-F238E27FC236}">
                <a16:creationId xmlns:a16="http://schemas.microsoft.com/office/drawing/2014/main" id="{DB8F76EC-630F-058E-B967-2D82CF324B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69A987-EA27-3008-9CDC-6EF0FFAEF3A3}"/>
              </a:ext>
            </a:extLst>
          </p:cNvPr>
          <p:cNvSpPr>
            <a:spLocks noGrp="1"/>
          </p:cNvSpPr>
          <p:nvPr>
            <p:ph type="sldNum" sz="quarter" idx="12"/>
          </p:nvPr>
        </p:nvSpPr>
        <p:spPr/>
        <p:txBody>
          <a:bodyPr/>
          <a:lstStyle/>
          <a:p>
            <a:fld id="{F5C13384-B3E3-42AC-94C2-1FC0C9022F10}" type="slidenum">
              <a:rPr lang="en-US" smtClean="0"/>
              <a:t>‹#›</a:t>
            </a:fld>
            <a:endParaRPr lang="en-US"/>
          </a:p>
        </p:txBody>
      </p:sp>
    </p:spTree>
    <p:extLst>
      <p:ext uri="{BB962C8B-B14F-4D97-AF65-F5344CB8AC3E}">
        <p14:creationId xmlns:p14="http://schemas.microsoft.com/office/powerpoint/2010/main" val="1323709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34F2A-B96B-456C-CD06-E202EC854D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D6AE63-C4D5-EF2D-91F2-EE38EA96DE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CCF9822-F12A-D4CF-0384-786640ABE1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9952C9-A6A6-E908-7F0A-AA69059DC2E3}"/>
              </a:ext>
            </a:extLst>
          </p:cNvPr>
          <p:cNvSpPr>
            <a:spLocks noGrp="1"/>
          </p:cNvSpPr>
          <p:nvPr>
            <p:ph type="dt" sz="half" idx="10"/>
          </p:nvPr>
        </p:nvSpPr>
        <p:spPr/>
        <p:txBody>
          <a:bodyPr/>
          <a:lstStyle/>
          <a:p>
            <a:fld id="{4A3FE609-9B6B-4B1F-8380-CED23C543285}" type="datetimeFigureOut">
              <a:rPr lang="en-US" smtClean="0"/>
              <a:t>1/14/2025</a:t>
            </a:fld>
            <a:endParaRPr lang="en-US"/>
          </a:p>
        </p:txBody>
      </p:sp>
      <p:sp>
        <p:nvSpPr>
          <p:cNvPr id="6" name="Footer Placeholder 5">
            <a:extLst>
              <a:ext uri="{FF2B5EF4-FFF2-40B4-BE49-F238E27FC236}">
                <a16:creationId xmlns:a16="http://schemas.microsoft.com/office/drawing/2014/main" id="{94FFEA32-84FC-E6A7-3A37-EAC522F0F4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17BCD1-3A26-6A93-75D7-FA9AADCC9B3A}"/>
              </a:ext>
            </a:extLst>
          </p:cNvPr>
          <p:cNvSpPr>
            <a:spLocks noGrp="1"/>
          </p:cNvSpPr>
          <p:nvPr>
            <p:ph type="sldNum" sz="quarter" idx="12"/>
          </p:nvPr>
        </p:nvSpPr>
        <p:spPr/>
        <p:txBody>
          <a:bodyPr/>
          <a:lstStyle/>
          <a:p>
            <a:fld id="{F5C13384-B3E3-42AC-94C2-1FC0C9022F10}" type="slidenum">
              <a:rPr lang="en-US" smtClean="0"/>
              <a:t>‹#›</a:t>
            </a:fld>
            <a:endParaRPr lang="en-US"/>
          </a:p>
        </p:txBody>
      </p:sp>
    </p:spTree>
    <p:extLst>
      <p:ext uri="{BB962C8B-B14F-4D97-AF65-F5344CB8AC3E}">
        <p14:creationId xmlns:p14="http://schemas.microsoft.com/office/powerpoint/2010/main" val="1182239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0BFA28-22A8-890F-D207-0857FDBED6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4E26EE0-636F-DBAD-84C1-F4AFB7BA7A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D26744-72EA-0074-0B42-7CCDE34EE5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A3FE609-9B6B-4B1F-8380-CED23C543285}" type="datetimeFigureOut">
              <a:rPr lang="en-US" smtClean="0"/>
              <a:t>1/14/2025</a:t>
            </a:fld>
            <a:endParaRPr lang="en-US"/>
          </a:p>
        </p:txBody>
      </p:sp>
      <p:sp>
        <p:nvSpPr>
          <p:cNvPr id="5" name="Footer Placeholder 4">
            <a:extLst>
              <a:ext uri="{FF2B5EF4-FFF2-40B4-BE49-F238E27FC236}">
                <a16:creationId xmlns:a16="http://schemas.microsoft.com/office/drawing/2014/main" id="{A216CFB9-12D3-539C-5BDC-572DA36692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517F158-0F46-64D4-78E8-8AB4364E91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5C13384-B3E3-42AC-94C2-1FC0C9022F10}" type="slidenum">
              <a:rPr lang="en-US" smtClean="0"/>
              <a:t>‹#›</a:t>
            </a:fld>
            <a:endParaRPr lang="en-US"/>
          </a:p>
        </p:txBody>
      </p:sp>
    </p:spTree>
    <p:extLst>
      <p:ext uri="{BB962C8B-B14F-4D97-AF65-F5344CB8AC3E}">
        <p14:creationId xmlns:p14="http://schemas.microsoft.com/office/powerpoint/2010/main" val="4185403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IRB@uccs.edu"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uccs.my.irbmanager.com/Login.asp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mailto:IRB@uccs.edu" TargetMode="External"/><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osp.uccs.edu/research-compliance/research-involving-human-subject-irb" TargetMode="Externa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B07B8-BF30-1E4C-5452-1FE2D156E3EF}"/>
              </a:ext>
            </a:extLst>
          </p:cNvPr>
          <p:cNvSpPr>
            <a:spLocks noGrp="1"/>
          </p:cNvSpPr>
          <p:nvPr>
            <p:ph type="ctrTitle"/>
          </p:nvPr>
        </p:nvSpPr>
        <p:spPr>
          <a:xfrm>
            <a:off x="1204546" y="1122363"/>
            <a:ext cx="9782908" cy="2387600"/>
          </a:xfrm>
        </p:spPr>
        <p:txBody>
          <a:bodyPr/>
          <a:lstStyle/>
          <a:p>
            <a:r>
              <a:rPr lang="en-US"/>
              <a:t>Completing an IRB Application</a:t>
            </a:r>
          </a:p>
        </p:txBody>
      </p:sp>
      <p:pic>
        <p:nvPicPr>
          <p:cNvPr id="4" name="Picture 3" descr="UCCS Office of Research Integrity">
            <a:extLst>
              <a:ext uri="{FF2B5EF4-FFF2-40B4-BE49-F238E27FC236}">
                <a16:creationId xmlns:a16="http://schemas.microsoft.com/office/drawing/2014/main" id="{380D1FCA-0B68-DB4A-B46D-F86F9E950ACE}"/>
              </a:ext>
            </a:extLst>
          </p:cNvPr>
          <p:cNvPicPr>
            <a:picLocks noChangeAspect="1"/>
          </p:cNvPicPr>
          <p:nvPr/>
        </p:nvPicPr>
        <p:blipFill>
          <a:blip r:embed="rId2"/>
          <a:stretch>
            <a:fillRect/>
          </a:stretch>
        </p:blipFill>
        <p:spPr>
          <a:xfrm>
            <a:off x="3935395" y="173766"/>
            <a:ext cx="4321211" cy="822960"/>
          </a:xfrm>
          <a:prstGeom prst="rect">
            <a:avLst/>
          </a:prstGeom>
        </p:spPr>
      </p:pic>
    </p:spTree>
    <p:extLst>
      <p:ext uri="{BB962C8B-B14F-4D97-AF65-F5344CB8AC3E}">
        <p14:creationId xmlns:p14="http://schemas.microsoft.com/office/powerpoint/2010/main" val="2405559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A12CB-E9A2-70AE-DE47-280E85A45850}"/>
              </a:ext>
            </a:extLst>
          </p:cNvPr>
          <p:cNvSpPr>
            <a:spLocks noGrp="1"/>
          </p:cNvSpPr>
          <p:nvPr>
            <p:ph type="title"/>
          </p:nvPr>
        </p:nvSpPr>
        <p:spPr/>
        <p:txBody>
          <a:bodyPr>
            <a:normAutofit/>
          </a:bodyPr>
          <a:lstStyle/>
          <a:p>
            <a:r>
              <a:rPr lang="en-US" sz="3200"/>
              <a:t>Revisions</a:t>
            </a:r>
          </a:p>
        </p:txBody>
      </p:sp>
      <p:sp>
        <p:nvSpPr>
          <p:cNvPr id="3" name="Content Placeholder 2">
            <a:extLst>
              <a:ext uri="{FF2B5EF4-FFF2-40B4-BE49-F238E27FC236}">
                <a16:creationId xmlns:a16="http://schemas.microsoft.com/office/drawing/2014/main" id="{6CAB1BA5-95D1-C3EA-AF4B-13AB520E9D7B}"/>
              </a:ext>
            </a:extLst>
          </p:cNvPr>
          <p:cNvSpPr>
            <a:spLocks noGrp="1"/>
          </p:cNvSpPr>
          <p:nvPr>
            <p:ph idx="1"/>
          </p:nvPr>
        </p:nvSpPr>
        <p:spPr/>
        <p:txBody>
          <a:bodyPr/>
          <a:lstStyle/>
          <a:p>
            <a:r>
              <a:rPr lang="en-US"/>
              <a:t>Some protocols might require revisions before being approved. You will be notified via email that your submission requires edits. Use the link in the email or your dashboard to access the application. </a:t>
            </a:r>
          </a:p>
          <a:p>
            <a:r>
              <a:rPr lang="en-US"/>
              <a:t>The application will open and look like the initial application. You can revise any questions or areas you were asked to by the reviewer. </a:t>
            </a:r>
          </a:p>
          <a:p>
            <a:r>
              <a:rPr lang="en-US"/>
              <a:t>If you have questions about the revisions requested, contact the IRB or your reviewer. </a:t>
            </a:r>
          </a:p>
        </p:txBody>
      </p:sp>
      <p:cxnSp>
        <p:nvCxnSpPr>
          <p:cNvPr id="4" name="Straight Connector 3">
            <a:extLst>
              <a:ext uri="{FF2B5EF4-FFF2-40B4-BE49-F238E27FC236}">
                <a16:creationId xmlns:a16="http://schemas.microsoft.com/office/drawing/2014/main" id="{EA2B9C76-D04E-8BE7-AD4D-ED2A07BB1CB7}"/>
              </a:ext>
              <a:ext uri="{C183D7F6-B498-43B3-948B-1728B52AA6E4}">
                <adec:decorative xmlns:adec="http://schemas.microsoft.com/office/drawing/2017/decorative" val="1"/>
              </a:ext>
            </a:extLst>
          </p:cNvPr>
          <p:cNvCxnSpPr/>
          <p:nvPr/>
        </p:nvCxnSpPr>
        <p:spPr>
          <a:xfrm>
            <a:off x="838200" y="1350313"/>
            <a:ext cx="17373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7203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0434A0-EC54-6A30-CA7E-567941248A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DA4482-A1F1-364E-D747-53C6FD7A4A18}"/>
              </a:ext>
            </a:extLst>
          </p:cNvPr>
          <p:cNvSpPr>
            <a:spLocks noGrp="1"/>
          </p:cNvSpPr>
          <p:nvPr>
            <p:ph type="title"/>
          </p:nvPr>
        </p:nvSpPr>
        <p:spPr/>
        <p:txBody>
          <a:bodyPr>
            <a:normAutofit/>
          </a:bodyPr>
          <a:lstStyle/>
          <a:p>
            <a:r>
              <a:rPr lang="en-US" sz="3200"/>
              <a:t>Approvals</a:t>
            </a:r>
          </a:p>
        </p:txBody>
      </p:sp>
      <p:sp>
        <p:nvSpPr>
          <p:cNvPr id="3" name="Content Placeholder 2">
            <a:extLst>
              <a:ext uri="{FF2B5EF4-FFF2-40B4-BE49-F238E27FC236}">
                <a16:creationId xmlns:a16="http://schemas.microsoft.com/office/drawing/2014/main" id="{4D9A5BCA-69B5-82BC-4171-FFE5726AB7A1}"/>
              </a:ext>
            </a:extLst>
          </p:cNvPr>
          <p:cNvSpPr>
            <a:spLocks noGrp="1"/>
          </p:cNvSpPr>
          <p:nvPr>
            <p:ph idx="1"/>
          </p:nvPr>
        </p:nvSpPr>
        <p:spPr/>
        <p:txBody>
          <a:bodyPr/>
          <a:lstStyle/>
          <a:p>
            <a:r>
              <a:rPr lang="en-US"/>
              <a:t>Once your protocol is approved, you will receive notification via email with a PDF approval letter, stamped consent form (if applicable), and stamped flyer (if applicable). </a:t>
            </a:r>
          </a:p>
          <a:p>
            <a:r>
              <a:rPr lang="en-US"/>
              <a:t>You can start your research at this point. </a:t>
            </a:r>
          </a:p>
          <a:p>
            <a:r>
              <a:rPr lang="en-US"/>
              <a:t>If you need to make any changes to the research design, documents, etc. after the initial approval, you will need to complete a Request for Change application. </a:t>
            </a:r>
          </a:p>
        </p:txBody>
      </p:sp>
      <p:cxnSp>
        <p:nvCxnSpPr>
          <p:cNvPr id="4" name="Straight Connector 3">
            <a:extLst>
              <a:ext uri="{FF2B5EF4-FFF2-40B4-BE49-F238E27FC236}">
                <a16:creationId xmlns:a16="http://schemas.microsoft.com/office/drawing/2014/main" id="{E46796AC-A1DB-9841-9722-54D0EC61D8E2}"/>
              </a:ext>
              <a:ext uri="{C183D7F6-B498-43B3-948B-1728B52AA6E4}">
                <adec:decorative xmlns:adec="http://schemas.microsoft.com/office/drawing/2017/decorative" val="1"/>
              </a:ext>
            </a:extLst>
          </p:cNvPr>
          <p:cNvCxnSpPr/>
          <p:nvPr/>
        </p:nvCxnSpPr>
        <p:spPr>
          <a:xfrm>
            <a:off x="838200" y="1350313"/>
            <a:ext cx="18288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5585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CCS Office of Research Integrity">
            <a:extLst>
              <a:ext uri="{FF2B5EF4-FFF2-40B4-BE49-F238E27FC236}">
                <a16:creationId xmlns:a16="http://schemas.microsoft.com/office/drawing/2014/main" id="{663C7E22-BB78-3926-727A-0B9EBFFC0D7B}"/>
              </a:ext>
            </a:extLst>
          </p:cNvPr>
          <p:cNvPicPr>
            <a:picLocks noChangeAspect="1"/>
          </p:cNvPicPr>
          <p:nvPr/>
        </p:nvPicPr>
        <p:blipFill>
          <a:blip r:embed="rId2"/>
          <a:stretch>
            <a:fillRect/>
          </a:stretch>
        </p:blipFill>
        <p:spPr>
          <a:xfrm>
            <a:off x="3935395" y="5467661"/>
            <a:ext cx="4321211" cy="822960"/>
          </a:xfrm>
          <a:prstGeom prst="rect">
            <a:avLst/>
          </a:prstGeom>
        </p:spPr>
      </p:pic>
      <p:sp>
        <p:nvSpPr>
          <p:cNvPr id="3" name="TextBox 2">
            <a:extLst>
              <a:ext uri="{FF2B5EF4-FFF2-40B4-BE49-F238E27FC236}">
                <a16:creationId xmlns:a16="http://schemas.microsoft.com/office/drawing/2014/main" id="{82FECACA-5EEC-7495-FBFE-AA04D3F2F606}"/>
              </a:ext>
            </a:extLst>
          </p:cNvPr>
          <p:cNvSpPr txBox="1"/>
          <p:nvPr/>
        </p:nvSpPr>
        <p:spPr>
          <a:xfrm>
            <a:off x="3785474" y="1882351"/>
            <a:ext cx="4621052" cy="1323439"/>
          </a:xfrm>
          <a:prstGeom prst="rect">
            <a:avLst/>
          </a:prstGeom>
          <a:noFill/>
        </p:spPr>
        <p:txBody>
          <a:bodyPr wrap="square" rtlCol="0">
            <a:spAutoFit/>
          </a:bodyPr>
          <a:lstStyle/>
          <a:p>
            <a:pPr algn="ctr"/>
            <a:r>
              <a:rPr lang="en-US" sz="2000"/>
              <a:t>Please direct any questions, comments, issues, feedback, etc. to </a:t>
            </a:r>
            <a:r>
              <a:rPr lang="en-US" sz="2000">
                <a:hlinkClick r:id="rId3"/>
              </a:rPr>
              <a:t>IRB@uccs.edu</a:t>
            </a:r>
            <a:r>
              <a:rPr lang="en-US" sz="2000"/>
              <a:t> or contact the Human Subjects Research Compliance Director </a:t>
            </a:r>
          </a:p>
        </p:txBody>
      </p:sp>
    </p:spTree>
    <p:extLst>
      <p:ext uri="{BB962C8B-B14F-4D97-AF65-F5344CB8AC3E}">
        <p14:creationId xmlns:p14="http://schemas.microsoft.com/office/powerpoint/2010/main" val="1372216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92FDF-3F54-E163-EAE7-8ECAD85AADCF}"/>
              </a:ext>
            </a:extLst>
          </p:cNvPr>
          <p:cNvSpPr>
            <a:spLocks noGrp="1"/>
          </p:cNvSpPr>
          <p:nvPr>
            <p:ph type="title"/>
          </p:nvPr>
        </p:nvSpPr>
        <p:spPr>
          <a:xfrm>
            <a:off x="876693" y="741391"/>
            <a:ext cx="3455821" cy="1616203"/>
          </a:xfrm>
        </p:spPr>
        <p:txBody>
          <a:bodyPr anchor="b">
            <a:normAutofit/>
          </a:bodyPr>
          <a:lstStyle/>
          <a:p>
            <a:r>
              <a:rPr lang="en-US" sz="3200"/>
              <a:t>Open IRBManager</a:t>
            </a:r>
          </a:p>
        </p:txBody>
      </p:sp>
      <p:sp>
        <p:nvSpPr>
          <p:cNvPr id="3" name="Content Placeholder 2">
            <a:extLst>
              <a:ext uri="{FF2B5EF4-FFF2-40B4-BE49-F238E27FC236}">
                <a16:creationId xmlns:a16="http://schemas.microsoft.com/office/drawing/2014/main" id="{8537AB17-B991-ED13-7FC6-D985A30BF99E}"/>
              </a:ext>
            </a:extLst>
          </p:cNvPr>
          <p:cNvSpPr>
            <a:spLocks noGrp="1"/>
          </p:cNvSpPr>
          <p:nvPr>
            <p:ph idx="1"/>
          </p:nvPr>
        </p:nvSpPr>
        <p:spPr>
          <a:xfrm>
            <a:off x="876693" y="2533476"/>
            <a:ext cx="3455821" cy="3447832"/>
          </a:xfrm>
        </p:spPr>
        <p:txBody>
          <a:bodyPr anchor="t">
            <a:normAutofit/>
          </a:bodyPr>
          <a:lstStyle/>
          <a:p>
            <a:r>
              <a:rPr lang="en-US" sz="2000"/>
              <a:t>IRB Manager can be accessed at </a:t>
            </a:r>
            <a:r>
              <a:rPr lang="en-US" sz="2000">
                <a:hlinkClick r:id="rId2"/>
              </a:rPr>
              <a:t>https://uccs.my.irbmanager.com/Login.aspx</a:t>
            </a:r>
            <a:endParaRPr lang="en-US" sz="2000"/>
          </a:p>
          <a:p>
            <a:r>
              <a:rPr lang="en-US" sz="2000"/>
              <a:t>Login using your normal UCCS credentials where it says “Click Here”</a:t>
            </a:r>
          </a:p>
        </p:txBody>
      </p:sp>
      <p:pic>
        <p:nvPicPr>
          <p:cNvPr id="5" name="Picture 4" descr="A screenshot of UCCS IRBManager with red arrow highlighting login link.">
            <a:extLst>
              <a:ext uri="{FF2B5EF4-FFF2-40B4-BE49-F238E27FC236}">
                <a16:creationId xmlns:a16="http://schemas.microsoft.com/office/drawing/2014/main" id="{0BFFC206-EE0D-A768-F9E8-28A046031C3D}"/>
              </a:ext>
            </a:extLst>
          </p:cNvPr>
          <p:cNvPicPr>
            <a:picLocks noChangeAspect="1"/>
          </p:cNvPicPr>
          <p:nvPr/>
        </p:nvPicPr>
        <p:blipFill>
          <a:blip r:embed="rId3"/>
          <a:stretch>
            <a:fillRect/>
          </a:stretch>
        </p:blipFill>
        <p:spPr>
          <a:xfrm>
            <a:off x="4987672" y="1500878"/>
            <a:ext cx="6389346" cy="3865554"/>
          </a:xfrm>
          <a:prstGeom prst="rect">
            <a:avLst/>
          </a:prstGeom>
        </p:spPr>
      </p:pic>
      <p:grpSp>
        <p:nvGrpSpPr>
          <p:cNvPr id="10" name="Group 9">
            <a:extLst>
              <a:ext uri="{FF2B5EF4-FFF2-40B4-BE49-F238E27FC236}">
                <a16:creationId xmlns:a16="http://schemas.microsoft.com/office/drawing/2014/main" id="{6258F736-B256-8039-9DC6-F4E49A5C5A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11" name="Rectangle 10">
              <a:extLst>
                <a:ext uri="{FF2B5EF4-FFF2-40B4-BE49-F238E27FC236}">
                  <a16:creationId xmlns:a16="http://schemas.microsoft.com/office/drawing/2014/main" id="{10B4520A-996E-330C-99DA-69CA4D89E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C8FA945-E356-695F-18D6-CAD4EF34F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Arrow: Right 5">
            <a:extLst>
              <a:ext uri="{FF2B5EF4-FFF2-40B4-BE49-F238E27FC236}">
                <a16:creationId xmlns:a16="http://schemas.microsoft.com/office/drawing/2014/main" id="{91D81DED-4E01-C777-274A-5963A34AD653}"/>
              </a:ext>
            </a:extLst>
          </p:cNvPr>
          <p:cNvSpPr/>
          <p:nvPr/>
        </p:nvSpPr>
        <p:spPr>
          <a:xfrm rot="16200000">
            <a:off x="9347200" y="4175760"/>
            <a:ext cx="386080" cy="213360"/>
          </a:xfrm>
          <a:prstGeom prst="rightArrow">
            <a:avLst/>
          </a:prstGeom>
          <a:solidFill>
            <a:srgbClr val="C0000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5128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8B898-886F-EB09-3843-9BC42FC0DA0D}"/>
              </a:ext>
            </a:extLst>
          </p:cNvPr>
          <p:cNvSpPr>
            <a:spLocks noGrp="1"/>
          </p:cNvSpPr>
          <p:nvPr>
            <p:ph type="title"/>
          </p:nvPr>
        </p:nvSpPr>
        <p:spPr>
          <a:xfrm>
            <a:off x="839788" y="457200"/>
            <a:ext cx="4109201" cy="1600200"/>
          </a:xfrm>
        </p:spPr>
        <p:txBody>
          <a:bodyPr/>
          <a:lstStyle/>
          <a:p>
            <a:pPr algn="just"/>
            <a:r>
              <a:rPr lang="en-US"/>
              <a:t>IRBManager Dashboard</a:t>
            </a:r>
          </a:p>
        </p:txBody>
      </p:sp>
      <p:sp>
        <p:nvSpPr>
          <p:cNvPr id="4" name="Text Placeholder 3">
            <a:extLst>
              <a:ext uri="{FF2B5EF4-FFF2-40B4-BE49-F238E27FC236}">
                <a16:creationId xmlns:a16="http://schemas.microsoft.com/office/drawing/2014/main" id="{0F7FB847-04DC-1FDB-A785-FFEF06AA4C2B}"/>
              </a:ext>
            </a:extLst>
          </p:cNvPr>
          <p:cNvSpPr>
            <a:spLocks noGrp="1"/>
          </p:cNvSpPr>
          <p:nvPr>
            <p:ph type="body" sz="half" idx="2"/>
          </p:nvPr>
        </p:nvSpPr>
        <p:spPr>
          <a:xfrm>
            <a:off x="839788" y="2482516"/>
            <a:ext cx="3932237" cy="3811588"/>
          </a:xfrm>
        </p:spPr>
        <p:txBody>
          <a:bodyPr/>
          <a:lstStyle/>
          <a:p>
            <a:pPr marL="285750" indent="-285750">
              <a:buFont typeface="Arial" panose="020B0604020202020204" pitchFamily="34" charset="0"/>
              <a:buChar char="•"/>
            </a:pPr>
            <a:r>
              <a:rPr lang="en-US"/>
              <a:t>You will land on the IRB page of your dashboard when you login.</a:t>
            </a:r>
          </a:p>
          <a:p>
            <a:pPr marL="285750" indent="-285750">
              <a:buFont typeface="Arial" panose="020B0604020202020204" pitchFamily="34" charset="0"/>
              <a:buChar char="•"/>
            </a:pPr>
            <a:r>
              <a:rPr lang="en-US"/>
              <a:t>From here you can start an IRB application, review previously approved projects, communicate with the IRB, and track any forms in progress.</a:t>
            </a:r>
          </a:p>
          <a:p>
            <a:pPr marL="285750" indent="-285750">
              <a:buFont typeface="Arial" panose="020B0604020202020204" pitchFamily="34" charset="0"/>
              <a:buChar char="•"/>
            </a:pPr>
            <a:r>
              <a:rPr lang="en-US"/>
              <a:t>Click on the button to “Start a New Request for IRB Review”.</a:t>
            </a:r>
          </a:p>
          <a:p>
            <a:pPr marL="285750" indent="-285750">
              <a:buFont typeface="Arial" panose="020B0604020202020204" pitchFamily="34" charset="0"/>
              <a:buChar char="•"/>
            </a:pPr>
            <a:endParaRPr lang="en-US"/>
          </a:p>
        </p:txBody>
      </p:sp>
      <p:pic>
        <p:nvPicPr>
          <p:cNvPr id="14" name="Picture 13">
            <a:extLst>
              <a:ext uri="{FF2B5EF4-FFF2-40B4-BE49-F238E27FC236}">
                <a16:creationId xmlns:a16="http://schemas.microsoft.com/office/drawing/2014/main" id="{13F48AC8-9072-081A-ACFB-C222443674AF}"/>
              </a:ext>
            </a:extLst>
          </p:cNvPr>
          <p:cNvPicPr>
            <a:picLocks noChangeAspect="1"/>
          </p:cNvPicPr>
          <p:nvPr/>
        </p:nvPicPr>
        <p:blipFill>
          <a:blip r:embed="rId2"/>
          <a:stretch>
            <a:fillRect/>
          </a:stretch>
        </p:blipFill>
        <p:spPr>
          <a:xfrm>
            <a:off x="5181224" y="1254836"/>
            <a:ext cx="6610293" cy="3932315"/>
          </a:xfrm>
          <a:prstGeom prst="rect">
            <a:avLst/>
          </a:prstGeom>
        </p:spPr>
      </p:pic>
      <p:cxnSp>
        <p:nvCxnSpPr>
          <p:cNvPr id="21" name="Straight Connector 20">
            <a:extLst>
              <a:ext uri="{FF2B5EF4-FFF2-40B4-BE49-F238E27FC236}">
                <a16:creationId xmlns:a16="http://schemas.microsoft.com/office/drawing/2014/main" id="{9386F50C-6DE5-0052-1438-A3B1B9C57125}"/>
              </a:ext>
              <a:ext uri="{C183D7F6-B498-43B3-948B-1728B52AA6E4}">
                <adec:decorative xmlns:adec="http://schemas.microsoft.com/office/drawing/2017/decorative" val="1"/>
              </a:ext>
            </a:extLst>
          </p:cNvPr>
          <p:cNvCxnSpPr/>
          <p:nvPr/>
        </p:nvCxnSpPr>
        <p:spPr>
          <a:xfrm>
            <a:off x="839788" y="2141621"/>
            <a:ext cx="403701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 name="Arrow: Left 2">
            <a:extLst>
              <a:ext uri="{FF2B5EF4-FFF2-40B4-BE49-F238E27FC236}">
                <a16:creationId xmlns:a16="http://schemas.microsoft.com/office/drawing/2014/main" id="{09D02E41-DCBB-0218-84B5-5C880E37766D}"/>
              </a:ext>
            </a:extLst>
          </p:cNvPr>
          <p:cNvSpPr/>
          <p:nvPr/>
        </p:nvSpPr>
        <p:spPr>
          <a:xfrm>
            <a:off x="8881845" y="2142794"/>
            <a:ext cx="283410" cy="200748"/>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0760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36EC9-A59D-22B6-2C39-E880EE4EA073}"/>
              </a:ext>
            </a:extLst>
          </p:cNvPr>
          <p:cNvSpPr>
            <a:spLocks noGrp="1"/>
          </p:cNvSpPr>
          <p:nvPr>
            <p:ph type="title"/>
          </p:nvPr>
        </p:nvSpPr>
        <p:spPr/>
        <p:txBody>
          <a:bodyPr>
            <a:normAutofit/>
          </a:bodyPr>
          <a:lstStyle/>
          <a:p>
            <a:r>
              <a:rPr lang="en-US" sz="3200"/>
              <a:t>Completing the application</a:t>
            </a:r>
          </a:p>
        </p:txBody>
      </p:sp>
      <p:pic>
        <p:nvPicPr>
          <p:cNvPr id="4" name="Picture 3" descr="Screenshot of first page of online application.">
            <a:extLst>
              <a:ext uri="{FF2B5EF4-FFF2-40B4-BE49-F238E27FC236}">
                <a16:creationId xmlns:a16="http://schemas.microsoft.com/office/drawing/2014/main" id="{9F657F4C-6B59-B56D-703B-35822BE2B27E}"/>
              </a:ext>
            </a:extLst>
          </p:cNvPr>
          <p:cNvPicPr>
            <a:picLocks noChangeAspect="1"/>
          </p:cNvPicPr>
          <p:nvPr/>
        </p:nvPicPr>
        <p:blipFill>
          <a:blip r:embed="rId2"/>
          <a:stretch>
            <a:fillRect/>
          </a:stretch>
        </p:blipFill>
        <p:spPr>
          <a:xfrm>
            <a:off x="841097" y="1318328"/>
            <a:ext cx="5629393" cy="5084222"/>
          </a:xfrm>
          <a:prstGeom prst="rect">
            <a:avLst/>
          </a:prstGeom>
          <a:ln w="12700">
            <a:solidFill>
              <a:schemeClr val="tx1"/>
            </a:solidFill>
          </a:ln>
        </p:spPr>
      </p:pic>
      <p:sp>
        <p:nvSpPr>
          <p:cNvPr id="5" name="TextBox 4">
            <a:extLst>
              <a:ext uri="{FF2B5EF4-FFF2-40B4-BE49-F238E27FC236}">
                <a16:creationId xmlns:a16="http://schemas.microsoft.com/office/drawing/2014/main" id="{9082B8CC-2AF7-8F8F-ACAB-C304F8AA85C2}"/>
              </a:ext>
            </a:extLst>
          </p:cNvPr>
          <p:cNvSpPr txBox="1"/>
          <p:nvPr/>
        </p:nvSpPr>
        <p:spPr>
          <a:xfrm>
            <a:off x="6697579" y="1411705"/>
            <a:ext cx="4656221" cy="3877985"/>
          </a:xfrm>
          <a:prstGeom prst="rect">
            <a:avLst/>
          </a:prstGeom>
          <a:noFill/>
        </p:spPr>
        <p:txBody>
          <a:bodyPr wrap="square" lIns="91440" tIns="45720" rIns="91440" bIns="45720" rtlCol="0" anchor="t">
            <a:spAutoFit/>
          </a:bodyPr>
          <a:lstStyle/>
          <a:p>
            <a:r>
              <a:rPr lang="en-US"/>
              <a:t>Important items for successfully completing your IRB application:</a:t>
            </a:r>
          </a:p>
          <a:p>
            <a:endParaRPr lang="en-US"/>
          </a:p>
          <a:p>
            <a:pPr marL="342900" indent="-342900">
              <a:buAutoNum type="arabicPeriod"/>
            </a:pPr>
            <a:r>
              <a:rPr lang="en-US" sz="1600"/>
              <a:t>CITI training must be completed before your application can be approved. If you have not completed it, please use the link in the application to do so. </a:t>
            </a:r>
          </a:p>
          <a:p>
            <a:pPr marL="342900" indent="-342900">
              <a:buAutoNum type="arabicPeriod"/>
            </a:pPr>
            <a:r>
              <a:rPr lang="en-US" sz="1600"/>
              <a:t>The application should save your progress as you go. You can also click “Save for Later” and exit at any time. </a:t>
            </a:r>
          </a:p>
          <a:p>
            <a:pPr marL="342900" indent="-342900">
              <a:buAutoNum type="arabicPeriod"/>
            </a:pPr>
            <a:r>
              <a:rPr lang="en-US" sz="1600"/>
              <a:t>The application will add pages and questions based on your answers. Please answer all questions to the best of your ability. </a:t>
            </a:r>
          </a:p>
          <a:p>
            <a:pPr marL="342900" indent="-342900">
              <a:buAutoNum type="arabicPeriod"/>
            </a:pPr>
            <a:r>
              <a:rPr lang="en-US" sz="1600"/>
              <a:t>If you get stuck at any point during your application, please email </a:t>
            </a:r>
            <a:r>
              <a:rPr lang="en-US" sz="1600">
                <a:hlinkClick r:id="rId3"/>
              </a:rPr>
              <a:t>IRB@uccs.edu</a:t>
            </a:r>
            <a:r>
              <a:rPr lang="en-US" sz="1600"/>
              <a:t>.</a:t>
            </a:r>
          </a:p>
        </p:txBody>
      </p:sp>
    </p:spTree>
    <p:extLst>
      <p:ext uri="{BB962C8B-B14F-4D97-AF65-F5344CB8AC3E}">
        <p14:creationId xmlns:p14="http://schemas.microsoft.com/office/powerpoint/2010/main" val="2531487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A9A66-880E-EEA3-D5F7-E9672B920D8B}"/>
              </a:ext>
            </a:extLst>
          </p:cNvPr>
          <p:cNvSpPr>
            <a:spLocks noGrp="1"/>
          </p:cNvSpPr>
          <p:nvPr>
            <p:ph type="title"/>
          </p:nvPr>
        </p:nvSpPr>
        <p:spPr/>
        <p:txBody>
          <a:bodyPr>
            <a:normAutofit/>
          </a:bodyPr>
          <a:lstStyle/>
          <a:p>
            <a:r>
              <a:rPr lang="en-US" sz="3200"/>
              <a:t>Completing the application cont.</a:t>
            </a:r>
          </a:p>
        </p:txBody>
      </p:sp>
      <p:sp>
        <p:nvSpPr>
          <p:cNvPr id="3" name="Content Placeholder 2">
            <a:extLst>
              <a:ext uri="{FF2B5EF4-FFF2-40B4-BE49-F238E27FC236}">
                <a16:creationId xmlns:a16="http://schemas.microsoft.com/office/drawing/2014/main" id="{20D4A6C1-308E-8741-3754-8C201E71D1BA}"/>
              </a:ext>
            </a:extLst>
          </p:cNvPr>
          <p:cNvSpPr>
            <a:spLocks noGrp="1"/>
          </p:cNvSpPr>
          <p:nvPr>
            <p:ph idx="1"/>
          </p:nvPr>
        </p:nvSpPr>
        <p:spPr/>
        <p:txBody>
          <a:bodyPr vert="horz" lIns="91440" tIns="45720" rIns="91440" bIns="45720" rtlCol="0" anchor="t">
            <a:normAutofit/>
          </a:bodyPr>
          <a:lstStyle/>
          <a:p>
            <a:r>
              <a:rPr lang="en-US"/>
              <a:t>Please answer all questions on the application. </a:t>
            </a:r>
          </a:p>
          <a:p>
            <a:r>
              <a:rPr lang="en-US"/>
              <a:t>If you are a student, you will need a Faculty Advisor to review and sign off on the project before IRB review. You will add them on the “Study Personnel” page. Student and outside personnel can be added here as well. </a:t>
            </a:r>
            <a:r>
              <a:rPr lang="en-US" b="1"/>
              <a:t>All personnel should have CITI training before working on a project.</a:t>
            </a:r>
          </a:p>
        </p:txBody>
      </p:sp>
      <p:cxnSp>
        <p:nvCxnSpPr>
          <p:cNvPr id="4" name="Straight Connector 3">
            <a:extLst>
              <a:ext uri="{FF2B5EF4-FFF2-40B4-BE49-F238E27FC236}">
                <a16:creationId xmlns:a16="http://schemas.microsoft.com/office/drawing/2014/main" id="{409E8BF2-B672-DA4E-1059-3C831ADE753B}"/>
              </a:ext>
              <a:ext uri="{C183D7F6-B498-43B3-948B-1728B52AA6E4}">
                <adec:decorative xmlns:adec="http://schemas.microsoft.com/office/drawing/2017/decorative" val="1"/>
              </a:ext>
            </a:extLst>
          </p:cNvPr>
          <p:cNvCxnSpPr/>
          <p:nvPr/>
        </p:nvCxnSpPr>
        <p:spPr>
          <a:xfrm>
            <a:off x="838200" y="1385483"/>
            <a:ext cx="54864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7291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81EB6-8C29-646D-C283-DDBBBA2E2CB7}"/>
              </a:ext>
            </a:extLst>
          </p:cNvPr>
          <p:cNvSpPr>
            <a:spLocks noGrp="1"/>
          </p:cNvSpPr>
          <p:nvPr>
            <p:ph type="title"/>
          </p:nvPr>
        </p:nvSpPr>
        <p:spPr/>
        <p:txBody>
          <a:bodyPr/>
          <a:lstStyle/>
          <a:p>
            <a:r>
              <a:rPr lang="en-US"/>
              <a:t>Tips for a successful application </a:t>
            </a:r>
          </a:p>
        </p:txBody>
      </p:sp>
      <p:sp>
        <p:nvSpPr>
          <p:cNvPr id="4" name="Text Placeholder 3">
            <a:extLst>
              <a:ext uri="{FF2B5EF4-FFF2-40B4-BE49-F238E27FC236}">
                <a16:creationId xmlns:a16="http://schemas.microsoft.com/office/drawing/2014/main" id="{53125006-7046-297C-A0D1-DBA3214DBE7C}"/>
              </a:ext>
            </a:extLst>
          </p:cNvPr>
          <p:cNvSpPr>
            <a:spLocks noGrp="1"/>
          </p:cNvSpPr>
          <p:nvPr>
            <p:ph type="body" sz="half" idx="2"/>
          </p:nvPr>
        </p:nvSpPr>
        <p:spPr>
          <a:xfrm>
            <a:off x="839787" y="2428791"/>
            <a:ext cx="3932237" cy="3811588"/>
          </a:xfrm>
        </p:spPr>
        <p:txBody>
          <a:bodyPr/>
          <a:lstStyle/>
          <a:p>
            <a:pPr marL="285750" indent="-285750">
              <a:buFont typeface="Arial" panose="020B0604020202020204" pitchFamily="34" charset="0"/>
              <a:buChar char="•"/>
            </a:pPr>
            <a:r>
              <a:rPr lang="en-US"/>
              <a:t>Make sure you have created all your study documents before you start your application. </a:t>
            </a:r>
          </a:p>
          <a:p>
            <a:pPr marL="742950" lvl="1" indent="-285750">
              <a:buFont typeface="Arial" panose="020B0604020202020204" pitchFamily="34" charset="0"/>
              <a:buChar char="•"/>
            </a:pPr>
            <a:r>
              <a:rPr lang="en-US"/>
              <a:t>Templates can be found on the IRB website </a:t>
            </a:r>
            <a:r>
              <a:rPr lang="en-US">
                <a:hlinkClick r:id="rId2"/>
              </a:rPr>
              <a:t>https://osp.uccs.edu/research-compliance/research-involving-human-subject-irb</a:t>
            </a:r>
            <a:endParaRPr lang="en-US"/>
          </a:p>
          <a:p>
            <a:pPr marL="285750" indent="-285750">
              <a:buFont typeface="Arial" panose="020B0604020202020204" pitchFamily="34" charset="0"/>
              <a:buChar char="•"/>
            </a:pPr>
            <a:r>
              <a:rPr lang="en-US"/>
              <a:t>Use clear and concise language. Avoid jargon, highly technical language, and citations. </a:t>
            </a:r>
          </a:p>
          <a:p>
            <a:pPr marL="742950" lvl="1" indent="-285750">
              <a:buFont typeface="Arial" panose="020B0604020202020204" pitchFamily="34" charset="0"/>
              <a:buChar char="•"/>
            </a:pPr>
            <a:r>
              <a:rPr lang="en-US"/>
              <a:t>Explain the application where someone outside your discipline can understand. </a:t>
            </a:r>
          </a:p>
        </p:txBody>
      </p:sp>
      <p:pic>
        <p:nvPicPr>
          <p:cNvPr id="6" name="Picture 5">
            <a:extLst>
              <a:ext uri="{FF2B5EF4-FFF2-40B4-BE49-F238E27FC236}">
                <a16:creationId xmlns:a16="http://schemas.microsoft.com/office/drawing/2014/main" id="{C0AED5C7-2BD0-CCFC-7D3D-4EEC360EF3AB}"/>
              </a:ext>
            </a:extLst>
          </p:cNvPr>
          <p:cNvPicPr>
            <a:picLocks noChangeAspect="1"/>
          </p:cNvPicPr>
          <p:nvPr/>
        </p:nvPicPr>
        <p:blipFill>
          <a:blip r:embed="rId3"/>
          <a:stretch>
            <a:fillRect/>
          </a:stretch>
        </p:blipFill>
        <p:spPr>
          <a:xfrm>
            <a:off x="5502764" y="296779"/>
            <a:ext cx="6176019" cy="6280067"/>
          </a:xfrm>
          <a:prstGeom prst="rect">
            <a:avLst/>
          </a:prstGeom>
        </p:spPr>
      </p:pic>
      <p:cxnSp>
        <p:nvCxnSpPr>
          <p:cNvPr id="7" name="Straight Connector 6">
            <a:extLst>
              <a:ext uri="{FF2B5EF4-FFF2-40B4-BE49-F238E27FC236}">
                <a16:creationId xmlns:a16="http://schemas.microsoft.com/office/drawing/2014/main" id="{C23A6B11-42D4-4DC4-2C40-D9B687690466}"/>
              </a:ext>
              <a:ext uri="{C183D7F6-B498-43B3-948B-1728B52AA6E4}">
                <adec:decorative xmlns:adec="http://schemas.microsoft.com/office/drawing/2017/decorative" val="1"/>
              </a:ext>
            </a:extLst>
          </p:cNvPr>
          <p:cNvCxnSpPr/>
          <p:nvPr/>
        </p:nvCxnSpPr>
        <p:spPr>
          <a:xfrm>
            <a:off x="839788" y="2141621"/>
            <a:ext cx="403701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9493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AEA938-49B9-CD22-112D-9376F0197A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3D198B-5F2C-7ED9-9E35-8AABFD82CB49}"/>
              </a:ext>
            </a:extLst>
          </p:cNvPr>
          <p:cNvSpPr>
            <a:spLocks noGrp="1"/>
          </p:cNvSpPr>
          <p:nvPr>
            <p:ph type="title"/>
          </p:nvPr>
        </p:nvSpPr>
        <p:spPr/>
        <p:txBody>
          <a:bodyPr/>
          <a:lstStyle/>
          <a:p>
            <a:r>
              <a:rPr lang="en-US"/>
              <a:t>Tips for a successful application </a:t>
            </a:r>
          </a:p>
        </p:txBody>
      </p:sp>
      <p:sp>
        <p:nvSpPr>
          <p:cNvPr id="4" name="Text Placeholder 3">
            <a:extLst>
              <a:ext uri="{FF2B5EF4-FFF2-40B4-BE49-F238E27FC236}">
                <a16:creationId xmlns:a16="http://schemas.microsoft.com/office/drawing/2014/main" id="{F2E1D4AE-05C4-E278-3937-0DF9D23524C3}"/>
              </a:ext>
            </a:extLst>
          </p:cNvPr>
          <p:cNvSpPr>
            <a:spLocks noGrp="1"/>
          </p:cNvSpPr>
          <p:nvPr>
            <p:ph type="body" sz="half" idx="2"/>
          </p:nvPr>
        </p:nvSpPr>
        <p:spPr>
          <a:xfrm>
            <a:off x="839787" y="2428791"/>
            <a:ext cx="3932237" cy="3811588"/>
          </a:xfrm>
        </p:spPr>
        <p:txBody>
          <a:bodyPr/>
          <a:lstStyle/>
          <a:p>
            <a:pPr marL="285750" indent="-285750">
              <a:buFont typeface="Arial" panose="020B0604020202020204" pitchFamily="34" charset="0"/>
              <a:buChar char="•"/>
            </a:pPr>
            <a:r>
              <a:rPr lang="en-US"/>
              <a:t>Make sure to both sign AND submit your form. </a:t>
            </a:r>
          </a:p>
          <a:p>
            <a:pPr marL="742950" lvl="1" indent="-285750">
              <a:buFont typeface="Arial" panose="020B0604020202020204" pitchFamily="34" charset="0"/>
              <a:buChar char="•"/>
            </a:pPr>
            <a:r>
              <a:rPr lang="en-US"/>
              <a:t>On the investigator’s responsibilities page, you will read and agree to your responsibilities as a PI. </a:t>
            </a:r>
          </a:p>
          <a:p>
            <a:pPr marL="742950" lvl="1" indent="-285750">
              <a:buFont typeface="Arial" panose="020B0604020202020204" pitchFamily="34" charset="0"/>
              <a:buChar char="•"/>
            </a:pPr>
            <a:r>
              <a:rPr lang="en-US"/>
              <a:t>At the bottom of this page, you will digitally sign with your credentials. </a:t>
            </a:r>
          </a:p>
          <a:p>
            <a:pPr marL="742950" lvl="1" indent="-285750">
              <a:buFont typeface="Arial" panose="020B0604020202020204" pitchFamily="34" charset="0"/>
              <a:buChar char="•"/>
            </a:pPr>
            <a:r>
              <a:rPr lang="en-US"/>
              <a:t>It is important to click “Next” at either the bottom or the top of the page and go to the final page. </a:t>
            </a:r>
          </a:p>
        </p:txBody>
      </p:sp>
      <p:cxnSp>
        <p:nvCxnSpPr>
          <p:cNvPr id="7" name="Straight Connector 6">
            <a:extLst>
              <a:ext uri="{FF2B5EF4-FFF2-40B4-BE49-F238E27FC236}">
                <a16:creationId xmlns:a16="http://schemas.microsoft.com/office/drawing/2014/main" id="{9DCA7B12-8240-307C-0A18-243C16D804CA}"/>
              </a:ext>
              <a:ext uri="{C183D7F6-B498-43B3-948B-1728B52AA6E4}">
                <adec:decorative xmlns:adec="http://schemas.microsoft.com/office/drawing/2017/decorative" val="1"/>
              </a:ext>
            </a:extLst>
          </p:cNvPr>
          <p:cNvCxnSpPr/>
          <p:nvPr/>
        </p:nvCxnSpPr>
        <p:spPr>
          <a:xfrm>
            <a:off x="839788" y="2141621"/>
            <a:ext cx="35661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5" name="Picture 4" descr="Signature page of application with red arrows highlighting the &quot;Next&quot; buttons to click.">
            <a:extLst>
              <a:ext uri="{FF2B5EF4-FFF2-40B4-BE49-F238E27FC236}">
                <a16:creationId xmlns:a16="http://schemas.microsoft.com/office/drawing/2014/main" id="{0D7B79A4-6666-4FFB-F042-B71DF32E54FF}"/>
              </a:ext>
            </a:extLst>
          </p:cNvPr>
          <p:cNvPicPr>
            <a:picLocks noChangeAspect="1"/>
          </p:cNvPicPr>
          <p:nvPr/>
        </p:nvPicPr>
        <p:blipFill>
          <a:blip r:embed="rId2"/>
          <a:stretch>
            <a:fillRect/>
          </a:stretch>
        </p:blipFill>
        <p:spPr>
          <a:xfrm>
            <a:off x="5229725" y="834188"/>
            <a:ext cx="6393468" cy="5486400"/>
          </a:xfrm>
          <a:prstGeom prst="rect">
            <a:avLst/>
          </a:prstGeom>
        </p:spPr>
      </p:pic>
      <p:sp>
        <p:nvSpPr>
          <p:cNvPr id="8" name="Arrow: Right 7">
            <a:extLst>
              <a:ext uri="{FF2B5EF4-FFF2-40B4-BE49-F238E27FC236}">
                <a16:creationId xmlns:a16="http://schemas.microsoft.com/office/drawing/2014/main" id="{4C900950-EDCA-7CAA-6D5F-CFC33DB3C048}"/>
              </a:ext>
            </a:extLst>
          </p:cNvPr>
          <p:cNvSpPr/>
          <p:nvPr/>
        </p:nvSpPr>
        <p:spPr>
          <a:xfrm rot="16200000" flipV="1">
            <a:off x="6186240" y="6238372"/>
            <a:ext cx="328864" cy="164431"/>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7A7EDE37-1198-687C-8F3D-31771478AAB0}"/>
              </a:ext>
            </a:extLst>
          </p:cNvPr>
          <p:cNvSpPr/>
          <p:nvPr/>
        </p:nvSpPr>
        <p:spPr>
          <a:xfrm rot="16200000">
            <a:off x="11005885" y="1188117"/>
            <a:ext cx="338889" cy="156411"/>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9815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2BDBB24-C06A-B41F-EE4D-8C487703BE76}"/>
              </a:ext>
            </a:extLst>
          </p:cNvPr>
          <p:cNvSpPr>
            <a:spLocks noGrp="1"/>
          </p:cNvSpPr>
          <p:nvPr>
            <p:ph type="body" sz="half" idx="2"/>
          </p:nvPr>
        </p:nvSpPr>
        <p:spPr>
          <a:xfrm>
            <a:off x="2382264" y="721438"/>
            <a:ext cx="7427472" cy="658183"/>
          </a:xfrm>
        </p:spPr>
        <p:txBody>
          <a:bodyPr>
            <a:noAutofit/>
          </a:bodyPr>
          <a:lstStyle/>
          <a:p>
            <a:pPr algn="ctr"/>
            <a:r>
              <a:rPr lang="en-US" sz="2000"/>
              <a:t>**Your form is not completed and submitted to the IRB until you click the submit button and receive the confirmation page**</a:t>
            </a:r>
          </a:p>
        </p:txBody>
      </p:sp>
      <p:pic>
        <p:nvPicPr>
          <p:cNvPr id="6" name="Picture 5" descr="Screenshot highlighting the &quot;Submit&quot; button. ">
            <a:extLst>
              <a:ext uri="{FF2B5EF4-FFF2-40B4-BE49-F238E27FC236}">
                <a16:creationId xmlns:a16="http://schemas.microsoft.com/office/drawing/2014/main" id="{58B9FE00-332B-0808-35B4-B387732370AD}"/>
              </a:ext>
            </a:extLst>
          </p:cNvPr>
          <p:cNvPicPr>
            <a:picLocks noChangeAspect="1"/>
          </p:cNvPicPr>
          <p:nvPr/>
        </p:nvPicPr>
        <p:blipFill>
          <a:blip r:embed="rId2"/>
          <a:stretch>
            <a:fillRect/>
          </a:stretch>
        </p:blipFill>
        <p:spPr>
          <a:xfrm>
            <a:off x="342715" y="1932615"/>
            <a:ext cx="6894779" cy="1613484"/>
          </a:xfrm>
          <a:prstGeom prst="rect">
            <a:avLst/>
          </a:prstGeom>
        </p:spPr>
      </p:pic>
      <p:sp>
        <p:nvSpPr>
          <p:cNvPr id="7" name="Arrow: Right 6">
            <a:extLst>
              <a:ext uri="{FF2B5EF4-FFF2-40B4-BE49-F238E27FC236}">
                <a16:creationId xmlns:a16="http://schemas.microsoft.com/office/drawing/2014/main" id="{26E70906-EB74-38C1-CDE0-F467D2EC1C51}"/>
              </a:ext>
            </a:extLst>
          </p:cNvPr>
          <p:cNvSpPr/>
          <p:nvPr/>
        </p:nvSpPr>
        <p:spPr>
          <a:xfrm rot="10800000">
            <a:off x="4252158" y="2936499"/>
            <a:ext cx="338889" cy="156411"/>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Screenshot showing the &quot;From Submitted&quot; page and message.">
            <a:extLst>
              <a:ext uri="{FF2B5EF4-FFF2-40B4-BE49-F238E27FC236}">
                <a16:creationId xmlns:a16="http://schemas.microsoft.com/office/drawing/2014/main" id="{0E97B126-E2F7-0039-9960-AFDDC53FDC3F}"/>
              </a:ext>
            </a:extLst>
          </p:cNvPr>
          <p:cNvPicPr>
            <a:picLocks noChangeAspect="1"/>
          </p:cNvPicPr>
          <p:nvPr/>
        </p:nvPicPr>
        <p:blipFill>
          <a:blip r:embed="rId3"/>
          <a:stretch>
            <a:fillRect/>
          </a:stretch>
        </p:blipFill>
        <p:spPr>
          <a:xfrm>
            <a:off x="2061413" y="3452703"/>
            <a:ext cx="8246225" cy="2194560"/>
          </a:xfrm>
          <a:prstGeom prst="rect">
            <a:avLst/>
          </a:prstGeom>
        </p:spPr>
      </p:pic>
    </p:spTree>
    <p:extLst>
      <p:ext uri="{BB962C8B-B14F-4D97-AF65-F5344CB8AC3E}">
        <p14:creationId xmlns:p14="http://schemas.microsoft.com/office/powerpoint/2010/main" val="3833197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634618-E818-1739-015F-CB6FDB0C912D}"/>
              </a:ext>
            </a:extLst>
          </p:cNvPr>
          <p:cNvSpPr txBox="1"/>
          <p:nvPr/>
        </p:nvSpPr>
        <p:spPr>
          <a:xfrm>
            <a:off x="1331494" y="1690688"/>
            <a:ext cx="3336759" cy="3693319"/>
          </a:xfrm>
          <a:prstGeom prst="rect">
            <a:avLst/>
          </a:prstGeom>
          <a:noFill/>
        </p:spPr>
        <p:txBody>
          <a:bodyPr wrap="square" rtlCol="0">
            <a:spAutoFit/>
          </a:bodyPr>
          <a:lstStyle/>
          <a:p>
            <a:pPr marL="285750" indent="-285750">
              <a:buFont typeface="Arial" panose="020B0604020202020204" pitchFamily="34" charset="0"/>
              <a:buChar char="•"/>
            </a:pPr>
            <a:r>
              <a:rPr lang="en-US"/>
              <a:t>Once your protocol is submitted, it may take up to 10 business days to be reviewed depending on the time of the semester you submit your review and the type of the review. Feel free to check in on the progress of your review at anytime. You can track the progress of your application from your dashboard using the “</a:t>
            </a:r>
            <a:r>
              <a:rPr lang="en-US" err="1"/>
              <a:t>xForms</a:t>
            </a:r>
            <a:r>
              <a:rPr lang="en-US"/>
              <a:t>” tab. </a:t>
            </a:r>
          </a:p>
        </p:txBody>
      </p:sp>
      <p:pic>
        <p:nvPicPr>
          <p:cNvPr id="4" name="Picture 3">
            <a:extLst>
              <a:ext uri="{FF2B5EF4-FFF2-40B4-BE49-F238E27FC236}">
                <a16:creationId xmlns:a16="http://schemas.microsoft.com/office/drawing/2014/main" id="{9EDBB2B5-8756-C2AD-B750-7C5D6D67B364}"/>
              </a:ext>
            </a:extLst>
          </p:cNvPr>
          <p:cNvPicPr>
            <a:picLocks noChangeAspect="1"/>
          </p:cNvPicPr>
          <p:nvPr/>
        </p:nvPicPr>
        <p:blipFill>
          <a:blip r:embed="rId2"/>
          <a:stretch>
            <a:fillRect/>
          </a:stretch>
        </p:blipFill>
        <p:spPr>
          <a:xfrm>
            <a:off x="4964036" y="1702720"/>
            <a:ext cx="6292467" cy="3383280"/>
          </a:xfrm>
          <a:prstGeom prst="rect">
            <a:avLst/>
          </a:prstGeom>
        </p:spPr>
      </p:pic>
      <p:sp>
        <p:nvSpPr>
          <p:cNvPr id="5" name="Title 1">
            <a:extLst>
              <a:ext uri="{FF2B5EF4-FFF2-40B4-BE49-F238E27FC236}">
                <a16:creationId xmlns:a16="http://schemas.microsoft.com/office/drawing/2014/main" id="{437E56D4-41EC-CBA6-71E9-ACF0ED10223E}"/>
              </a:ext>
            </a:extLst>
          </p:cNvPr>
          <p:cNvSpPr txBox="1">
            <a:spLocks/>
          </p:cNvSpPr>
          <p:nvPr/>
        </p:nvSpPr>
        <p:spPr>
          <a:xfrm>
            <a:off x="838200" y="802105"/>
            <a:ext cx="10515600" cy="88858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a:t>After submission</a:t>
            </a:r>
          </a:p>
        </p:txBody>
      </p:sp>
      <p:cxnSp>
        <p:nvCxnSpPr>
          <p:cNvPr id="6" name="Straight Connector 5">
            <a:extLst>
              <a:ext uri="{FF2B5EF4-FFF2-40B4-BE49-F238E27FC236}">
                <a16:creationId xmlns:a16="http://schemas.microsoft.com/office/drawing/2014/main" id="{16B05590-BB1E-2A4E-41F4-5AFAF16F0461}"/>
              </a:ext>
              <a:ext uri="{C183D7F6-B498-43B3-948B-1728B52AA6E4}">
                <adec:decorative xmlns:adec="http://schemas.microsoft.com/office/drawing/2017/decorative" val="1"/>
              </a:ext>
            </a:extLst>
          </p:cNvPr>
          <p:cNvCxnSpPr/>
          <p:nvPr/>
        </p:nvCxnSpPr>
        <p:spPr>
          <a:xfrm>
            <a:off x="838200" y="1350313"/>
            <a:ext cx="292608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11005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DF5B977AF715547BBD016ABBBA8AB8B" ma:contentTypeVersion="15" ma:contentTypeDescription="Create a new document." ma:contentTypeScope="" ma:versionID="6a857dacbacc21652f9c640d8a3f37ff">
  <xsd:schema xmlns:xsd="http://www.w3.org/2001/XMLSchema" xmlns:xs="http://www.w3.org/2001/XMLSchema" xmlns:p="http://schemas.microsoft.com/office/2006/metadata/properties" xmlns:ns2="4884cb74-cda0-4672-9837-65aca0e91667" xmlns:ns3="d249d13b-314e-41a1-b7e8-4b36a941ef26" targetNamespace="http://schemas.microsoft.com/office/2006/metadata/properties" ma:root="true" ma:fieldsID="6d660660ce649bbb525c070897ce2c80" ns2:_="" ns3:_="">
    <xsd:import namespace="4884cb74-cda0-4672-9837-65aca0e91667"/>
    <xsd:import namespace="d249d13b-314e-41a1-b7e8-4b36a941ef2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84cb74-cda0-4672-9837-65aca0e916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7373dcc-d629-4f14-9a28-796bffe92655"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49d13b-314e-41a1-b7e8-4b36a941ef26"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c4cd008f-a086-4f1e-a773-31ee01dba00c}" ma:internalName="TaxCatchAll" ma:showField="CatchAllData" ma:web="d249d13b-314e-41a1-b7e8-4b36a941ef26">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d249d13b-314e-41a1-b7e8-4b36a941ef26" xsi:nil="true"/>
    <lcf76f155ced4ddcb4097134ff3c332f xmlns="4884cb74-cda0-4672-9837-65aca0e9166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85715E4-34F3-4D33-93E9-8272A96EE45B}">
  <ds:schemaRefs>
    <ds:schemaRef ds:uri="http://schemas.microsoft.com/sharepoint/v3/contenttype/forms"/>
  </ds:schemaRefs>
</ds:datastoreItem>
</file>

<file path=customXml/itemProps2.xml><?xml version="1.0" encoding="utf-8"?>
<ds:datastoreItem xmlns:ds="http://schemas.openxmlformats.org/officeDocument/2006/customXml" ds:itemID="{9A34A83F-63AF-4B5E-8917-6C06F4A68FC6}">
  <ds:schemaRefs>
    <ds:schemaRef ds:uri="4884cb74-cda0-4672-9837-65aca0e91667"/>
    <ds:schemaRef ds:uri="d249d13b-314e-41a1-b7e8-4b36a941ef2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0793BBA-8F24-4916-BB09-31BFAE7055C2}">
  <ds:schemaRefs>
    <ds:schemaRef ds:uri="4884cb74-cda0-4672-9837-65aca0e91667"/>
    <ds:schemaRef ds:uri="d249d13b-314e-41a1-b7e8-4b36a941ef26"/>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12</Slides>
  <Notes>0</Notes>
  <HiddenSlides>0</HiddenSlide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Completing an IRB Application</vt:lpstr>
      <vt:lpstr>Open IRBManager</vt:lpstr>
      <vt:lpstr>IRBManager Dashboard</vt:lpstr>
      <vt:lpstr>Completing the application</vt:lpstr>
      <vt:lpstr>Completing the application cont.</vt:lpstr>
      <vt:lpstr>Tips for a successful application </vt:lpstr>
      <vt:lpstr>Tips for a successful application </vt:lpstr>
      <vt:lpstr>PowerPoint Presentation</vt:lpstr>
      <vt:lpstr>PowerPoint Presentation</vt:lpstr>
      <vt:lpstr>Revisions</vt:lpstr>
      <vt:lpstr>Approvals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Kama King</dc:creator>
  <cp:revision>1</cp:revision>
  <dcterms:created xsi:type="dcterms:W3CDTF">2025-01-12T22:28:37Z</dcterms:created>
  <dcterms:modified xsi:type="dcterms:W3CDTF">2025-01-14T16:59:48Z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0x0101003DF5B977AF715547BBD016ABBBA8AB8B</vt:lpwstr>
  </property>
  <property fmtid="{D5CDD505-2E9C-101B-9397-08002B2CF9AE}" pid="3" name="MediaServiceImageTags">
    <vt:lpwstr/>
  </property>
</Properties>
</file>