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0" r:id="rId8"/>
    <p:sldId id="261"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EC8FD6-BA30-4BBB-A8CB-86C26A2E328F}" v="1" dt="2025-01-13T02:56:06.617"/>
    <p1510:client id="{CE6B1465-5A14-7AF6-69E8-ABEB3A0AF4BC}" v="195" dt="2025-01-14T17:23:14.1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ma King" userId="1c57145d-c558-4d27-a1a4-bbcf656a2651" providerId="ADAL" clId="{49EC8FD6-BA30-4BBB-A8CB-86C26A2E328F}"/>
    <pc:docChg chg="addSld modSld">
      <pc:chgData name="Kama King" userId="1c57145d-c558-4d27-a1a4-bbcf656a2651" providerId="ADAL" clId="{49EC8FD6-BA30-4BBB-A8CB-86C26A2E328F}" dt="2025-01-13T02:56:06.611" v="0"/>
      <pc:docMkLst>
        <pc:docMk/>
      </pc:docMkLst>
      <pc:sldChg chg="add">
        <pc:chgData name="Kama King" userId="1c57145d-c558-4d27-a1a4-bbcf656a2651" providerId="ADAL" clId="{49EC8FD6-BA30-4BBB-A8CB-86C26A2E328F}" dt="2025-01-13T02:56:06.611" v="0"/>
        <pc:sldMkLst>
          <pc:docMk/>
          <pc:sldMk cId="2801100578" sldId="264"/>
        </pc:sldMkLst>
      </pc:sldChg>
      <pc:sldChg chg="add">
        <pc:chgData name="Kama King" userId="1c57145d-c558-4d27-a1a4-bbcf656a2651" providerId="ADAL" clId="{49EC8FD6-BA30-4BBB-A8CB-86C26A2E328F}" dt="2025-01-13T02:56:06.611" v="0"/>
        <pc:sldMkLst>
          <pc:docMk/>
          <pc:sldMk cId="2057203553" sldId="265"/>
        </pc:sldMkLst>
      </pc:sldChg>
      <pc:sldChg chg="add">
        <pc:chgData name="Kama King" userId="1c57145d-c558-4d27-a1a4-bbcf656a2651" providerId="ADAL" clId="{49EC8FD6-BA30-4BBB-A8CB-86C26A2E328F}" dt="2025-01-13T02:56:06.611" v="0"/>
        <pc:sldMkLst>
          <pc:docMk/>
          <pc:sldMk cId="1675585438" sldId="266"/>
        </pc:sldMkLst>
      </pc:sldChg>
      <pc:sldChg chg="add">
        <pc:chgData name="Kama King" userId="1c57145d-c558-4d27-a1a4-bbcf656a2651" providerId="ADAL" clId="{49EC8FD6-BA30-4BBB-A8CB-86C26A2E328F}" dt="2025-01-13T02:56:06.611" v="0"/>
        <pc:sldMkLst>
          <pc:docMk/>
          <pc:sldMk cId="1372216124" sldId="267"/>
        </pc:sldMkLst>
      </pc:sldChg>
    </pc:docChg>
  </pc:docChgLst>
  <pc:docChgLst>
    <pc:chgData name="Amanda Harvey" userId="S::aharvey@uccs.edu::35501e74-2e5c-4920-99b1-355bfb72865b" providerId="AD" clId="Web-{CE6B1465-5A14-7AF6-69E8-ABEB3A0AF4BC}"/>
    <pc:docChg chg="modSld">
      <pc:chgData name="Amanda Harvey" userId="S::aharvey@uccs.edu::35501e74-2e5c-4920-99b1-355bfb72865b" providerId="AD" clId="Web-{CE6B1465-5A14-7AF6-69E8-ABEB3A0AF4BC}" dt="2025-01-14T17:23:12.917" v="190" actId="20577"/>
      <pc:docMkLst>
        <pc:docMk/>
      </pc:docMkLst>
      <pc:sldChg chg="modSp">
        <pc:chgData name="Amanda Harvey" userId="S::aharvey@uccs.edu::35501e74-2e5c-4920-99b1-355bfb72865b" providerId="AD" clId="Web-{CE6B1465-5A14-7AF6-69E8-ABEB3A0AF4BC}" dt="2025-01-14T17:13:06.999" v="165" actId="20577"/>
        <pc:sldMkLst>
          <pc:docMk/>
          <pc:sldMk cId="3742341855" sldId="261"/>
        </pc:sldMkLst>
        <pc:spChg chg="mod">
          <ac:chgData name="Amanda Harvey" userId="S::aharvey@uccs.edu::35501e74-2e5c-4920-99b1-355bfb72865b" providerId="AD" clId="Web-{CE6B1465-5A14-7AF6-69E8-ABEB3A0AF4BC}" dt="2025-01-14T17:13:06.999" v="165" actId="20577"/>
          <ac:spMkLst>
            <pc:docMk/>
            <pc:sldMk cId="3742341855" sldId="261"/>
            <ac:spMk id="4" creationId="{42273E5C-E59D-F8C8-31C0-0B21D507924D}"/>
          </ac:spMkLst>
        </pc:spChg>
      </pc:sldChg>
      <pc:sldChg chg="modSp">
        <pc:chgData name="Amanda Harvey" userId="S::aharvey@uccs.edu::35501e74-2e5c-4920-99b1-355bfb72865b" providerId="AD" clId="Web-{CE6B1465-5A14-7AF6-69E8-ABEB3A0AF4BC}" dt="2025-01-14T17:13:36.140" v="166" actId="20577"/>
        <pc:sldMkLst>
          <pc:docMk/>
          <pc:sldMk cId="2801100578" sldId="264"/>
        </pc:sldMkLst>
        <pc:spChg chg="mod">
          <ac:chgData name="Amanda Harvey" userId="S::aharvey@uccs.edu::35501e74-2e5c-4920-99b1-355bfb72865b" providerId="AD" clId="Web-{CE6B1465-5A14-7AF6-69E8-ABEB3A0AF4BC}" dt="2025-01-14T17:13:36.140" v="166" actId="20577"/>
          <ac:spMkLst>
            <pc:docMk/>
            <pc:sldMk cId="2801100578" sldId="264"/>
            <ac:spMk id="2" creationId="{8E634618-E818-1739-015F-CB6FDB0C912D}"/>
          </ac:spMkLst>
        </pc:spChg>
      </pc:sldChg>
      <pc:sldChg chg="modSp">
        <pc:chgData name="Amanda Harvey" userId="S::aharvey@uccs.edu::35501e74-2e5c-4920-99b1-355bfb72865b" providerId="AD" clId="Web-{CE6B1465-5A14-7AF6-69E8-ABEB3A0AF4BC}" dt="2025-01-14T17:23:12.917" v="190" actId="20577"/>
        <pc:sldMkLst>
          <pc:docMk/>
          <pc:sldMk cId="1675585438" sldId="266"/>
        </pc:sldMkLst>
        <pc:spChg chg="mod">
          <ac:chgData name="Amanda Harvey" userId="S::aharvey@uccs.edu::35501e74-2e5c-4920-99b1-355bfb72865b" providerId="AD" clId="Web-{CE6B1465-5A14-7AF6-69E8-ABEB3A0AF4BC}" dt="2025-01-14T17:23:12.917" v="190" actId="20577"/>
          <ac:spMkLst>
            <pc:docMk/>
            <pc:sldMk cId="1675585438" sldId="266"/>
            <ac:spMk id="3" creationId="{4D9A5BCA-69B5-82BC-4171-FFE5726AB7A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07C3C-19A6-6D23-9C65-140C1CDC42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263D61-F6A6-787C-6157-2A9DF2A421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67A7E43-0A2E-5FF5-AB25-9E49DC2D1A06}"/>
              </a:ext>
            </a:extLst>
          </p:cNvPr>
          <p:cNvSpPr>
            <a:spLocks noGrp="1"/>
          </p:cNvSpPr>
          <p:nvPr>
            <p:ph type="dt" sz="half" idx="10"/>
          </p:nvPr>
        </p:nvSpPr>
        <p:spPr/>
        <p:txBody>
          <a:bodyPr/>
          <a:lstStyle/>
          <a:p>
            <a:fld id="{CB7FF5E9-EE07-4138-A284-7B0F1C411AB4}" type="datetimeFigureOut">
              <a:rPr lang="en-US" smtClean="0"/>
              <a:t>1/14/2025</a:t>
            </a:fld>
            <a:endParaRPr lang="en-US"/>
          </a:p>
        </p:txBody>
      </p:sp>
      <p:sp>
        <p:nvSpPr>
          <p:cNvPr id="5" name="Footer Placeholder 4">
            <a:extLst>
              <a:ext uri="{FF2B5EF4-FFF2-40B4-BE49-F238E27FC236}">
                <a16:creationId xmlns:a16="http://schemas.microsoft.com/office/drawing/2014/main" id="{79639C79-94FE-C35F-1C61-F95DEE328C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51D0C2-CB02-9B63-C262-A2CB39577C23}"/>
              </a:ext>
            </a:extLst>
          </p:cNvPr>
          <p:cNvSpPr>
            <a:spLocks noGrp="1"/>
          </p:cNvSpPr>
          <p:nvPr>
            <p:ph type="sldNum" sz="quarter" idx="12"/>
          </p:nvPr>
        </p:nvSpPr>
        <p:spPr/>
        <p:txBody>
          <a:bodyPr/>
          <a:lstStyle/>
          <a:p>
            <a:fld id="{2E47729F-8358-4A1B-BDAD-77AC9ABBFA85}" type="slidenum">
              <a:rPr lang="en-US" smtClean="0"/>
              <a:t>‹#›</a:t>
            </a:fld>
            <a:endParaRPr lang="en-US"/>
          </a:p>
        </p:txBody>
      </p:sp>
    </p:spTree>
    <p:extLst>
      <p:ext uri="{BB962C8B-B14F-4D97-AF65-F5344CB8AC3E}">
        <p14:creationId xmlns:p14="http://schemas.microsoft.com/office/powerpoint/2010/main" val="2322720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8BC0E-4C15-817A-CAFC-938CA8476C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7C2845-FFCD-0716-9319-128049733B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706433-9EE7-AE95-9CDF-93D0C50D5599}"/>
              </a:ext>
            </a:extLst>
          </p:cNvPr>
          <p:cNvSpPr>
            <a:spLocks noGrp="1"/>
          </p:cNvSpPr>
          <p:nvPr>
            <p:ph type="dt" sz="half" idx="10"/>
          </p:nvPr>
        </p:nvSpPr>
        <p:spPr/>
        <p:txBody>
          <a:bodyPr/>
          <a:lstStyle/>
          <a:p>
            <a:fld id="{CB7FF5E9-EE07-4138-A284-7B0F1C411AB4}" type="datetimeFigureOut">
              <a:rPr lang="en-US" smtClean="0"/>
              <a:t>1/14/2025</a:t>
            </a:fld>
            <a:endParaRPr lang="en-US"/>
          </a:p>
        </p:txBody>
      </p:sp>
      <p:sp>
        <p:nvSpPr>
          <p:cNvPr id="5" name="Footer Placeholder 4">
            <a:extLst>
              <a:ext uri="{FF2B5EF4-FFF2-40B4-BE49-F238E27FC236}">
                <a16:creationId xmlns:a16="http://schemas.microsoft.com/office/drawing/2014/main" id="{FA166B6B-7950-015F-0A0D-98AEAF8439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7277DF-315F-037F-61AC-72EF03DBDE15}"/>
              </a:ext>
            </a:extLst>
          </p:cNvPr>
          <p:cNvSpPr>
            <a:spLocks noGrp="1"/>
          </p:cNvSpPr>
          <p:nvPr>
            <p:ph type="sldNum" sz="quarter" idx="12"/>
          </p:nvPr>
        </p:nvSpPr>
        <p:spPr/>
        <p:txBody>
          <a:bodyPr/>
          <a:lstStyle/>
          <a:p>
            <a:fld id="{2E47729F-8358-4A1B-BDAD-77AC9ABBFA85}" type="slidenum">
              <a:rPr lang="en-US" smtClean="0"/>
              <a:t>‹#›</a:t>
            </a:fld>
            <a:endParaRPr lang="en-US"/>
          </a:p>
        </p:txBody>
      </p:sp>
    </p:spTree>
    <p:extLst>
      <p:ext uri="{BB962C8B-B14F-4D97-AF65-F5344CB8AC3E}">
        <p14:creationId xmlns:p14="http://schemas.microsoft.com/office/powerpoint/2010/main" val="352792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8FD701-3375-5B98-E453-0E90D46A4C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1AFFD8-B985-7F3C-2271-310702E803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4DAD71-0443-015B-0F39-D57F0485F852}"/>
              </a:ext>
            </a:extLst>
          </p:cNvPr>
          <p:cNvSpPr>
            <a:spLocks noGrp="1"/>
          </p:cNvSpPr>
          <p:nvPr>
            <p:ph type="dt" sz="half" idx="10"/>
          </p:nvPr>
        </p:nvSpPr>
        <p:spPr/>
        <p:txBody>
          <a:bodyPr/>
          <a:lstStyle/>
          <a:p>
            <a:fld id="{CB7FF5E9-EE07-4138-A284-7B0F1C411AB4}" type="datetimeFigureOut">
              <a:rPr lang="en-US" smtClean="0"/>
              <a:t>1/14/2025</a:t>
            </a:fld>
            <a:endParaRPr lang="en-US"/>
          </a:p>
        </p:txBody>
      </p:sp>
      <p:sp>
        <p:nvSpPr>
          <p:cNvPr id="5" name="Footer Placeholder 4">
            <a:extLst>
              <a:ext uri="{FF2B5EF4-FFF2-40B4-BE49-F238E27FC236}">
                <a16:creationId xmlns:a16="http://schemas.microsoft.com/office/drawing/2014/main" id="{49EC3A25-A577-F854-FFCD-C34B661559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9AD94C-F485-D3B2-36B0-D466C667713E}"/>
              </a:ext>
            </a:extLst>
          </p:cNvPr>
          <p:cNvSpPr>
            <a:spLocks noGrp="1"/>
          </p:cNvSpPr>
          <p:nvPr>
            <p:ph type="sldNum" sz="quarter" idx="12"/>
          </p:nvPr>
        </p:nvSpPr>
        <p:spPr/>
        <p:txBody>
          <a:bodyPr/>
          <a:lstStyle/>
          <a:p>
            <a:fld id="{2E47729F-8358-4A1B-BDAD-77AC9ABBFA85}" type="slidenum">
              <a:rPr lang="en-US" smtClean="0"/>
              <a:t>‹#›</a:t>
            </a:fld>
            <a:endParaRPr lang="en-US"/>
          </a:p>
        </p:txBody>
      </p:sp>
    </p:spTree>
    <p:extLst>
      <p:ext uri="{BB962C8B-B14F-4D97-AF65-F5344CB8AC3E}">
        <p14:creationId xmlns:p14="http://schemas.microsoft.com/office/powerpoint/2010/main" val="2297650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8C73D-BD84-74B8-8155-6261F7C5EA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34A8E7-A39F-18F0-4985-AA2590FED6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428CA9-4D11-B9C4-106A-2C94E41B105E}"/>
              </a:ext>
            </a:extLst>
          </p:cNvPr>
          <p:cNvSpPr>
            <a:spLocks noGrp="1"/>
          </p:cNvSpPr>
          <p:nvPr>
            <p:ph type="dt" sz="half" idx="10"/>
          </p:nvPr>
        </p:nvSpPr>
        <p:spPr/>
        <p:txBody>
          <a:bodyPr/>
          <a:lstStyle/>
          <a:p>
            <a:fld id="{CB7FF5E9-EE07-4138-A284-7B0F1C411AB4}" type="datetimeFigureOut">
              <a:rPr lang="en-US" smtClean="0"/>
              <a:t>1/14/2025</a:t>
            </a:fld>
            <a:endParaRPr lang="en-US"/>
          </a:p>
        </p:txBody>
      </p:sp>
      <p:sp>
        <p:nvSpPr>
          <p:cNvPr id="5" name="Footer Placeholder 4">
            <a:extLst>
              <a:ext uri="{FF2B5EF4-FFF2-40B4-BE49-F238E27FC236}">
                <a16:creationId xmlns:a16="http://schemas.microsoft.com/office/drawing/2014/main" id="{734698A2-1317-D9A3-074B-1E0ACB484F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472DAD-C818-5292-6DE9-AFCBC44A517E}"/>
              </a:ext>
            </a:extLst>
          </p:cNvPr>
          <p:cNvSpPr>
            <a:spLocks noGrp="1"/>
          </p:cNvSpPr>
          <p:nvPr>
            <p:ph type="sldNum" sz="quarter" idx="12"/>
          </p:nvPr>
        </p:nvSpPr>
        <p:spPr/>
        <p:txBody>
          <a:bodyPr/>
          <a:lstStyle/>
          <a:p>
            <a:fld id="{2E47729F-8358-4A1B-BDAD-77AC9ABBFA85}" type="slidenum">
              <a:rPr lang="en-US" smtClean="0"/>
              <a:t>‹#›</a:t>
            </a:fld>
            <a:endParaRPr lang="en-US"/>
          </a:p>
        </p:txBody>
      </p:sp>
    </p:spTree>
    <p:extLst>
      <p:ext uri="{BB962C8B-B14F-4D97-AF65-F5344CB8AC3E}">
        <p14:creationId xmlns:p14="http://schemas.microsoft.com/office/powerpoint/2010/main" val="3285567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08796-B667-EBBA-1FAC-87B9A7C5C7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2CBD1B-D87F-FA20-78C3-825DB0C2896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FA2C9A-8C24-8F16-D0EF-C676940BAD57}"/>
              </a:ext>
            </a:extLst>
          </p:cNvPr>
          <p:cNvSpPr>
            <a:spLocks noGrp="1"/>
          </p:cNvSpPr>
          <p:nvPr>
            <p:ph type="dt" sz="half" idx="10"/>
          </p:nvPr>
        </p:nvSpPr>
        <p:spPr/>
        <p:txBody>
          <a:bodyPr/>
          <a:lstStyle/>
          <a:p>
            <a:fld id="{CB7FF5E9-EE07-4138-A284-7B0F1C411AB4}" type="datetimeFigureOut">
              <a:rPr lang="en-US" smtClean="0"/>
              <a:t>1/14/2025</a:t>
            </a:fld>
            <a:endParaRPr lang="en-US"/>
          </a:p>
        </p:txBody>
      </p:sp>
      <p:sp>
        <p:nvSpPr>
          <p:cNvPr id="5" name="Footer Placeholder 4">
            <a:extLst>
              <a:ext uri="{FF2B5EF4-FFF2-40B4-BE49-F238E27FC236}">
                <a16:creationId xmlns:a16="http://schemas.microsoft.com/office/drawing/2014/main" id="{4EB0204D-1465-7174-8E83-089E046A06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BCEA61-C4EA-A69E-8739-417D0D999356}"/>
              </a:ext>
            </a:extLst>
          </p:cNvPr>
          <p:cNvSpPr>
            <a:spLocks noGrp="1"/>
          </p:cNvSpPr>
          <p:nvPr>
            <p:ph type="sldNum" sz="quarter" idx="12"/>
          </p:nvPr>
        </p:nvSpPr>
        <p:spPr/>
        <p:txBody>
          <a:bodyPr/>
          <a:lstStyle/>
          <a:p>
            <a:fld id="{2E47729F-8358-4A1B-BDAD-77AC9ABBFA85}" type="slidenum">
              <a:rPr lang="en-US" smtClean="0"/>
              <a:t>‹#›</a:t>
            </a:fld>
            <a:endParaRPr lang="en-US"/>
          </a:p>
        </p:txBody>
      </p:sp>
    </p:spTree>
    <p:extLst>
      <p:ext uri="{BB962C8B-B14F-4D97-AF65-F5344CB8AC3E}">
        <p14:creationId xmlns:p14="http://schemas.microsoft.com/office/powerpoint/2010/main" val="2237302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A478E-B2EC-F80C-B124-7EB71AFC8C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8894E7-8AE0-6A67-8C07-68DDD45C07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681683-2434-D240-025E-AFD6EC348E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AA9DF5-A01A-64D3-727A-0E97DCCDAD7C}"/>
              </a:ext>
            </a:extLst>
          </p:cNvPr>
          <p:cNvSpPr>
            <a:spLocks noGrp="1"/>
          </p:cNvSpPr>
          <p:nvPr>
            <p:ph type="dt" sz="half" idx="10"/>
          </p:nvPr>
        </p:nvSpPr>
        <p:spPr/>
        <p:txBody>
          <a:bodyPr/>
          <a:lstStyle/>
          <a:p>
            <a:fld id="{CB7FF5E9-EE07-4138-A284-7B0F1C411AB4}" type="datetimeFigureOut">
              <a:rPr lang="en-US" smtClean="0"/>
              <a:t>1/14/2025</a:t>
            </a:fld>
            <a:endParaRPr lang="en-US"/>
          </a:p>
        </p:txBody>
      </p:sp>
      <p:sp>
        <p:nvSpPr>
          <p:cNvPr id="6" name="Footer Placeholder 5">
            <a:extLst>
              <a:ext uri="{FF2B5EF4-FFF2-40B4-BE49-F238E27FC236}">
                <a16:creationId xmlns:a16="http://schemas.microsoft.com/office/drawing/2014/main" id="{183D79A1-99B5-7470-A3FB-0D00506133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78685-D8B4-FE82-1414-5954EAA6281F}"/>
              </a:ext>
            </a:extLst>
          </p:cNvPr>
          <p:cNvSpPr>
            <a:spLocks noGrp="1"/>
          </p:cNvSpPr>
          <p:nvPr>
            <p:ph type="sldNum" sz="quarter" idx="12"/>
          </p:nvPr>
        </p:nvSpPr>
        <p:spPr/>
        <p:txBody>
          <a:bodyPr/>
          <a:lstStyle/>
          <a:p>
            <a:fld id="{2E47729F-8358-4A1B-BDAD-77AC9ABBFA85}" type="slidenum">
              <a:rPr lang="en-US" smtClean="0"/>
              <a:t>‹#›</a:t>
            </a:fld>
            <a:endParaRPr lang="en-US"/>
          </a:p>
        </p:txBody>
      </p:sp>
    </p:spTree>
    <p:extLst>
      <p:ext uri="{BB962C8B-B14F-4D97-AF65-F5344CB8AC3E}">
        <p14:creationId xmlns:p14="http://schemas.microsoft.com/office/powerpoint/2010/main" val="72983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94750-13D6-512E-B728-7A1C876BE9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F1217D-C5FB-0BFF-2D1E-34F4DC34AC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7EF052-8BED-E485-1C8A-EABA80CCF8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B9B5FE-730A-DF62-40A0-1A852F317F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945FEE-FFAA-2BA6-7432-BDEA28B756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52CF4E-76D9-4197-2928-FB41CBE46117}"/>
              </a:ext>
            </a:extLst>
          </p:cNvPr>
          <p:cNvSpPr>
            <a:spLocks noGrp="1"/>
          </p:cNvSpPr>
          <p:nvPr>
            <p:ph type="dt" sz="half" idx="10"/>
          </p:nvPr>
        </p:nvSpPr>
        <p:spPr/>
        <p:txBody>
          <a:bodyPr/>
          <a:lstStyle/>
          <a:p>
            <a:fld id="{CB7FF5E9-EE07-4138-A284-7B0F1C411AB4}" type="datetimeFigureOut">
              <a:rPr lang="en-US" smtClean="0"/>
              <a:t>1/14/2025</a:t>
            </a:fld>
            <a:endParaRPr lang="en-US"/>
          </a:p>
        </p:txBody>
      </p:sp>
      <p:sp>
        <p:nvSpPr>
          <p:cNvPr id="8" name="Footer Placeholder 7">
            <a:extLst>
              <a:ext uri="{FF2B5EF4-FFF2-40B4-BE49-F238E27FC236}">
                <a16:creationId xmlns:a16="http://schemas.microsoft.com/office/drawing/2014/main" id="{82075114-2E5C-E1BE-B490-1606A01B52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668B28-5A90-E44E-73D0-B5452B90C084}"/>
              </a:ext>
            </a:extLst>
          </p:cNvPr>
          <p:cNvSpPr>
            <a:spLocks noGrp="1"/>
          </p:cNvSpPr>
          <p:nvPr>
            <p:ph type="sldNum" sz="quarter" idx="12"/>
          </p:nvPr>
        </p:nvSpPr>
        <p:spPr/>
        <p:txBody>
          <a:bodyPr/>
          <a:lstStyle/>
          <a:p>
            <a:fld id="{2E47729F-8358-4A1B-BDAD-77AC9ABBFA85}" type="slidenum">
              <a:rPr lang="en-US" smtClean="0"/>
              <a:t>‹#›</a:t>
            </a:fld>
            <a:endParaRPr lang="en-US"/>
          </a:p>
        </p:txBody>
      </p:sp>
    </p:spTree>
    <p:extLst>
      <p:ext uri="{BB962C8B-B14F-4D97-AF65-F5344CB8AC3E}">
        <p14:creationId xmlns:p14="http://schemas.microsoft.com/office/powerpoint/2010/main" val="1733988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134ED-0094-54A6-450F-84521DB67D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44C4AE-C629-4571-FD23-29F5457B0A49}"/>
              </a:ext>
            </a:extLst>
          </p:cNvPr>
          <p:cNvSpPr>
            <a:spLocks noGrp="1"/>
          </p:cNvSpPr>
          <p:nvPr>
            <p:ph type="dt" sz="half" idx="10"/>
          </p:nvPr>
        </p:nvSpPr>
        <p:spPr/>
        <p:txBody>
          <a:bodyPr/>
          <a:lstStyle/>
          <a:p>
            <a:fld id="{CB7FF5E9-EE07-4138-A284-7B0F1C411AB4}" type="datetimeFigureOut">
              <a:rPr lang="en-US" smtClean="0"/>
              <a:t>1/14/2025</a:t>
            </a:fld>
            <a:endParaRPr lang="en-US"/>
          </a:p>
        </p:txBody>
      </p:sp>
      <p:sp>
        <p:nvSpPr>
          <p:cNvPr id="4" name="Footer Placeholder 3">
            <a:extLst>
              <a:ext uri="{FF2B5EF4-FFF2-40B4-BE49-F238E27FC236}">
                <a16:creationId xmlns:a16="http://schemas.microsoft.com/office/drawing/2014/main" id="{A535B651-15A7-FC39-6085-BD5B0766181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7275C4-A144-3007-8F4F-2EAAA6FE75E1}"/>
              </a:ext>
            </a:extLst>
          </p:cNvPr>
          <p:cNvSpPr>
            <a:spLocks noGrp="1"/>
          </p:cNvSpPr>
          <p:nvPr>
            <p:ph type="sldNum" sz="quarter" idx="12"/>
          </p:nvPr>
        </p:nvSpPr>
        <p:spPr/>
        <p:txBody>
          <a:bodyPr/>
          <a:lstStyle/>
          <a:p>
            <a:fld id="{2E47729F-8358-4A1B-BDAD-77AC9ABBFA85}" type="slidenum">
              <a:rPr lang="en-US" smtClean="0"/>
              <a:t>‹#›</a:t>
            </a:fld>
            <a:endParaRPr lang="en-US"/>
          </a:p>
        </p:txBody>
      </p:sp>
    </p:spTree>
    <p:extLst>
      <p:ext uri="{BB962C8B-B14F-4D97-AF65-F5344CB8AC3E}">
        <p14:creationId xmlns:p14="http://schemas.microsoft.com/office/powerpoint/2010/main" val="1699084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667762-7021-67F1-7C2D-90A2DB9FFDCD}"/>
              </a:ext>
            </a:extLst>
          </p:cNvPr>
          <p:cNvSpPr>
            <a:spLocks noGrp="1"/>
          </p:cNvSpPr>
          <p:nvPr>
            <p:ph type="dt" sz="half" idx="10"/>
          </p:nvPr>
        </p:nvSpPr>
        <p:spPr/>
        <p:txBody>
          <a:bodyPr/>
          <a:lstStyle/>
          <a:p>
            <a:fld id="{CB7FF5E9-EE07-4138-A284-7B0F1C411AB4}" type="datetimeFigureOut">
              <a:rPr lang="en-US" smtClean="0"/>
              <a:t>1/14/2025</a:t>
            </a:fld>
            <a:endParaRPr lang="en-US"/>
          </a:p>
        </p:txBody>
      </p:sp>
      <p:sp>
        <p:nvSpPr>
          <p:cNvPr id="3" name="Footer Placeholder 2">
            <a:extLst>
              <a:ext uri="{FF2B5EF4-FFF2-40B4-BE49-F238E27FC236}">
                <a16:creationId xmlns:a16="http://schemas.microsoft.com/office/drawing/2014/main" id="{6EA8C61F-ADC6-7F16-58B9-134AA8AB49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735D16-8DF0-971E-684A-B964D14E51F5}"/>
              </a:ext>
            </a:extLst>
          </p:cNvPr>
          <p:cNvSpPr>
            <a:spLocks noGrp="1"/>
          </p:cNvSpPr>
          <p:nvPr>
            <p:ph type="sldNum" sz="quarter" idx="12"/>
          </p:nvPr>
        </p:nvSpPr>
        <p:spPr/>
        <p:txBody>
          <a:bodyPr/>
          <a:lstStyle/>
          <a:p>
            <a:fld id="{2E47729F-8358-4A1B-BDAD-77AC9ABBFA85}" type="slidenum">
              <a:rPr lang="en-US" smtClean="0"/>
              <a:t>‹#›</a:t>
            </a:fld>
            <a:endParaRPr lang="en-US"/>
          </a:p>
        </p:txBody>
      </p:sp>
    </p:spTree>
    <p:extLst>
      <p:ext uri="{BB962C8B-B14F-4D97-AF65-F5344CB8AC3E}">
        <p14:creationId xmlns:p14="http://schemas.microsoft.com/office/powerpoint/2010/main" val="739761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BE12C-F234-ACBC-45C7-F5D21A4F37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2C49D5-7680-19AC-B6EF-994EE35D3F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AB5071-3394-C697-5D3D-07D43F2012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AABEEB-D61A-2E6A-EE88-E1BEBD72DC26}"/>
              </a:ext>
            </a:extLst>
          </p:cNvPr>
          <p:cNvSpPr>
            <a:spLocks noGrp="1"/>
          </p:cNvSpPr>
          <p:nvPr>
            <p:ph type="dt" sz="half" idx="10"/>
          </p:nvPr>
        </p:nvSpPr>
        <p:spPr/>
        <p:txBody>
          <a:bodyPr/>
          <a:lstStyle/>
          <a:p>
            <a:fld id="{CB7FF5E9-EE07-4138-A284-7B0F1C411AB4}" type="datetimeFigureOut">
              <a:rPr lang="en-US" smtClean="0"/>
              <a:t>1/14/2025</a:t>
            </a:fld>
            <a:endParaRPr lang="en-US"/>
          </a:p>
        </p:txBody>
      </p:sp>
      <p:sp>
        <p:nvSpPr>
          <p:cNvPr id="6" name="Footer Placeholder 5">
            <a:extLst>
              <a:ext uri="{FF2B5EF4-FFF2-40B4-BE49-F238E27FC236}">
                <a16:creationId xmlns:a16="http://schemas.microsoft.com/office/drawing/2014/main" id="{834C3FEF-E64B-3C55-39FE-325AA0BBC6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98C47C-B2E3-87E2-9F44-B5FF90FFBBCF}"/>
              </a:ext>
            </a:extLst>
          </p:cNvPr>
          <p:cNvSpPr>
            <a:spLocks noGrp="1"/>
          </p:cNvSpPr>
          <p:nvPr>
            <p:ph type="sldNum" sz="quarter" idx="12"/>
          </p:nvPr>
        </p:nvSpPr>
        <p:spPr/>
        <p:txBody>
          <a:bodyPr/>
          <a:lstStyle/>
          <a:p>
            <a:fld id="{2E47729F-8358-4A1B-BDAD-77AC9ABBFA85}" type="slidenum">
              <a:rPr lang="en-US" smtClean="0"/>
              <a:t>‹#›</a:t>
            </a:fld>
            <a:endParaRPr lang="en-US"/>
          </a:p>
        </p:txBody>
      </p:sp>
    </p:spTree>
    <p:extLst>
      <p:ext uri="{BB962C8B-B14F-4D97-AF65-F5344CB8AC3E}">
        <p14:creationId xmlns:p14="http://schemas.microsoft.com/office/powerpoint/2010/main" val="3300706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E6EF3-1F39-655B-BD3D-883BA4E4D2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00E0A6-5E11-5F49-6F4A-35450FDAE4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B7B190-7DAF-F571-20E5-A87A8DDEE0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02BC49-68B6-BF1A-8517-02CFD2E261B7}"/>
              </a:ext>
            </a:extLst>
          </p:cNvPr>
          <p:cNvSpPr>
            <a:spLocks noGrp="1"/>
          </p:cNvSpPr>
          <p:nvPr>
            <p:ph type="dt" sz="half" idx="10"/>
          </p:nvPr>
        </p:nvSpPr>
        <p:spPr/>
        <p:txBody>
          <a:bodyPr/>
          <a:lstStyle/>
          <a:p>
            <a:fld id="{CB7FF5E9-EE07-4138-A284-7B0F1C411AB4}" type="datetimeFigureOut">
              <a:rPr lang="en-US" smtClean="0"/>
              <a:t>1/14/2025</a:t>
            </a:fld>
            <a:endParaRPr lang="en-US"/>
          </a:p>
        </p:txBody>
      </p:sp>
      <p:sp>
        <p:nvSpPr>
          <p:cNvPr id="6" name="Footer Placeholder 5">
            <a:extLst>
              <a:ext uri="{FF2B5EF4-FFF2-40B4-BE49-F238E27FC236}">
                <a16:creationId xmlns:a16="http://schemas.microsoft.com/office/drawing/2014/main" id="{DE8C7B77-B67A-1195-B2EF-6A743F2D1B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85F36-68AD-49BF-1F20-51F9EC80A0B7}"/>
              </a:ext>
            </a:extLst>
          </p:cNvPr>
          <p:cNvSpPr>
            <a:spLocks noGrp="1"/>
          </p:cNvSpPr>
          <p:nvPr>
            <p:ph type="sldNum" sz="quarter" idx="12"/>
          </p:nvPr>
        </p:nvSpPr>
        <p:spPr/>
        <p:txBody>
          <a:bodyPr/>
          <a:lstStyle/>
          <a:p>
            <a:fld id="{2E47729F-8358-4A1B-BDAD-77AC9ABBFA85}" type="slidenum">
              <a:rPr lang="en-US" smtClean="0"/>
              <a:t>‹#›</a:t>
            </a:fld>
            <a:endParaRPr lang="en-US"/>
          </a:p>
        </p:txBody>
      </p:sp>
    </p:spTree>
    <p:extLst>
      <p:ext uri="{BB962C8B-B14F-4D97-AF65-F5344CB8AC3E}">
        <p14:creationId xmlns:p14="http://schemas.microsoft.com/office/powerpoint/2010/main" val="3333734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FE8F20-00EA-4BFE-40AF-250701A785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1E0DF8-5B25-2E81-5CAD-7AEF5457C7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29265B-07F1-80AD-D716-0C77C12A56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B7FF5E9-EE07-4138-A284-7B0F1C411AB4}" type="datetimeFigureOut">
              <a:rPr lang="en-US" smtClean="0"/>
              <a:t>1/14/2025</a:t>
            </a:fld>
            <a:endParaRPr lang="en-US"/>
          </a:p>
        </p:txBody>
      </p:sp>
      <p:sp>
        <p:nvSpPr>
          <p:cNvPr id="5" name="Footer Placeholder 4">
            <a:extLst>
              <a:ext uri="{FF2B5EF4-FFF2-40B4-BE49-F238E27FC236}">
                <a16:creationId xmlns:a16="http://schemas.microsoft.com/office/drawing/2014/main" id="{07861007-95AC-57D1-4201-E258E9926E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C4616CC-C3A4-87F7-ABE6-1B96CE8673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E47729F-8358-4A1B-BDAD-77AC9ABBFA85}" type="slidenum">
              <a:rPr lang="en-US" smtClean="0"/>
              <a:t>‹#›</a:t>
            </a:fld>
            <a:endParaRPr lang="en-US"/>
          </a:p>
        </p:txBody>
      </p:sp>
    </p:spTree>
    <p:extLst>
      <p:ext uri="{BB962C8B-B14F-4D97-AF65-F5344CB8AC3E}">
        <p14:creationId xmlns:p14="http://schemas.microsoft.com/office/powerpoint/2010/main" val="2844823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uccs.my.irbmanager.com/Login.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IRB@uccs.edu"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B07B8-BF30-1E4C-5452-1FE2D156E3EF}"/>
              </a:ext>
            </a:extLst>
          </p:cNvPr>
          <p:cNvSpPr>
            <a:spLocks noGrp="1"/>
          </p:cNvSpPr>
          <p:nvPr>
            <p:ph type="ctrTitle"/>
          </p:nvPr>
        </p:nvSpPr>
        <p:spPr>
          <a:xfrm>
            <a:off x="1524000" y="2235200"/>
            <a:ext cx="9144000" cy="2387600"/>
          </a:xfrm>
        </p:spPr>
        <p:txBody>
          <a:bodyPr/>
          <a:lstStyle/>
          <a:p>
            <a:r>
              <a:rPr lang="en-US"/>
              <a:t>Completing a Request for Change Application</a:t>
            </a:r>
          </a:p>
        </p:txBody>
      </p:sp>
      <p:pic>
        <p:nvPicPr>
          <p:cNvPr id="4" name="Picture 3" descr="UCCS Office of Research Integrity">
            <a:extLst>
              <a:ext uri="{FF2B5EF4-FFF2-40B4-BE49-F238E27FC236}">
                <a16:creationId xmlns:a16="http://schemas.microsoft.com/office/drawing/2014/main" id="{380D1FCA-0B68-DB4A-B46D-F86F9E950ACE}"/>
              </a:ext>
            </a:extLst>
          </p:cNvPr>
          <p:cNvPicPr>
            <a:picLocks noChangeAspect="1"/>
          </p:cNvPicPr>
          <p:nvPr/>
        </p:nvPicPr>
        <p:blipFill>
          <a:blip r:embed="rId2"/>
          <a:stretch>
            <a:fillRect/>
          </a:stretch>
        </p:blipFill>
        <p:spPr>
          <a:xfrm>
            <a:off x="3935395" y="173766"/>
            <a:ext cx="4321211" cy="822960"/>
          </a:xfrm>
          <a:prstGeom prst="rect">
            <a:avLst/>
          </a:prstGeom>
        </p:spPr>
      </p:pic>
    </p:spTree>
    <p:extLst>
      <p:ext uri="{BB962C8B-B14F-4D97-AF65-F5344CB8AC3E}">
        <p14:creationId xmlns:p14="http://schemas.microsoft.com/office/powerpoint/2010/main" val="2405559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92FDF-3F54-E163-EAE7-8ECAD85AADCF}"/>
              </a:ext>
            </a:extLst>
          </p:cNvPr>
          <p:cNvSpPr>
            <a:spLocks noGrp="1"/>
          </p:cNvSpPr>
          <p:nvPr>
            <p:ph type="title"/>
          </p:nvPr>
        </p:nvSpPr>
        <p:spPr>
          <a:xfrm>
            <a:off x="876693" y="741391"/>
            <a:ext cx="3455821" cy="1616203"/>
          </a:xfrm>
        </p:spPr>
        <p:txBody>
          <a:bodyPr anchor="b">
            <a:normAutofit/>
          </a:bodyPr>
          <a:lstStyle/>
          <a:p>
            <a:r>
              <a:rPr lang="en-US" sz="3200"/>
              <a:t>Open IRBManager</a:t>
            </a:r>
          </a:p>
        </p:txBody>
      </p:sp>
      <p:sp>
        <p:nvSpPr>
          <p:cNvPr id="3" name="Content Placeholder 2">
            <a:extLst>
              <a:ext uri="{FF2B5EF4-FFF2-40B4-BE49-F238E27FC236}">
                <a16:creationId xmlns:a16="http://schemas.microsoft.com/office/drawing/2014/main" id="{8537AB17-B991-ED13-7FC6-D985A30BF99E}"/>
              </a:ext>
            </a:extLst>
          </p:cNvPr>
          <p:cNvSpPr>
            <a:spLocks noGrp="1"/>
          </p:cNvSpPr>
          <p:nvPr>
            <p:ph idx="1"/>
          </p:nvPr>
        </p:nvSpPr>
        <p:spPr>
          <a:xfrm>
            <a:off x="876693" y="2533476"/>
            <a:ext cx="3455821" cy="3447832"/>
          </a:xfrm>
        </p:spPr>
        <p:txBody>
          <a:bodyPr anchor="t">
            <a:normAutofit/>
          </a:bodyPr>
          <a:lstStyle/>
          <a:p>
            <a:r>
              <a:rPr lang="en-US" sz="2000"/>
              <a:t>IRB Manager can be accessed at </a:t>
            </a:r>
            <a:r>
              <a:rPr lang="en-US" sz="2000">
                <a:hlinkClick r:id="rId2"/>
              </a:rPr>
              <a:t>https://uccs.my.irbmanager.com/Login.aspx</a:t>
            </a:r>
            <a:endParaRPr lang="en-US" sz="2000"/>
          </a:p>
          <a:p>
            <a:r>
              <a:rPr lang="en-US" sz="2000"/>
              <a:t>Login using your normal UCCS credentials where it says “Click Here”</a:t>
            </a:r>
          </a:p>
        </p:txBody>
      </p:sp>
      <p:pic>
        <p:nvPicPr>
          <p:cNvPr id="5" name="Picture 4" descr="A screenshot of UCCS IRBManager with red arrow highlighting login link.">
            <a:extLst>
              <a:ext uri="{FF2B5EF4-FFF2-40B4-BE49-F238E27FC236}">
                <a16:creationId xmlns:a16="http://schemas.microsoft.com/office/drawing/2014/main" id="{0BFFC206-EE0D-A768-F9E8-28A046031C3D}"/>
              </a:ext>
            </a:extLst>
          </p:cNvPr>
          <p:cNvPicPr>
            <a:picLocks noChangeAspect="1"/>
          </p:cNvPicPr>
          <p:nvPr/>
        </p:nvPicPr>
        <p:blipFill>
          <a:blip r:embed="rId3"/>
          <a:stretch>
            <a:fillRect/>
          </a:stretch>
        </p:blipFill>
        <p:spPr>
          <a:xfrm>
            <a:off x="4987672" y="1500878"/>
            <a:ext cx="6389346" cy="3865554"/>
          </a:xfrm>
          <a:prstGeom prst="rect">
            <a:avLst/>
          </a:prstGeom>
        </p:spPr>
      </p:pic>
      <p:sp>
        <p:nvSpPr>
          <p:cNvPr id="6" name="Arrow: Right 5">
            <a:extLst>
              <a:ext uri="{FF2B5EF4-FFF2-40B4-BE49-F238E27FC236}">
                <a16:creationId xmlns:a16="http://schemas.microsoft.com/office/drawing/2014/main" id="{91D81DED-4E01-C777-274A-5963A34AD653}"/>
              </a:ext>
            </a:extLst>
          </p:cNvPr>
          <p:cNvSpPr/>
          <p:nvPr/>
        </p:nvSpPr>
        <p:spPr>
          <a:xfrm rot="16200000">
            <a:off x="9347200" y="4175760"/>
            <a:ext cx="386080" cy="213360"/>
          </a:xfrm>
          <a:prstGeom prst="rightArrow">
            <a:avLst/>
          </a:prstGeom>
          <a:solidFill>
            <a:srgbClr val="C00000"/>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5128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8B898-886F-EB09-3843-9BC42FC0DA0D}"/>
              </a:ext>
            </a:extLst>
          </p:cNvPr>
          <p:cNvSpPr>
            <a:spLocks noGrp="1"/>
          </p:cNvSpPr>
          <p:nvPr>
            <p:ph type="title"/>
          </p:nvPr>
        </p:nvSpPr>
        <p:spPr>
          <a:xfrm>
            <a:off x="839788" y="1045143"/>
            <a:ext cx="4109201" cy="782053"/>
          </a:xfrm>
        </p:spPr>
        <p:txBody>
          <a:bodyPr/>
          <a:lstStyle/>
          <a:p>
            <a:pPr algn="just"/>
            <a:r>
              <a:rPr lang="en-US"/>
              <a:t>Starting the ROC</a:t>
            </a:r>
          </a:p>
        </p:txBody>
      </p:sp>
      <p:sp>
        <p:nvSpPr>
          <p:cNvPr id="4" name="Text Placeholder 3">
            <a:extLst>
              <a:ext uri="{FF2B5EF4-FFF2-40B4-BE49-F238E27FC236}">
                <a16:creationId xmlns:a16="http://schemas.microsoft.com/office/drawing/2014/main" id="{0F7FB847-04DC-1FDB-A785-FFEF06AA4C2B}"/>
              </a:ext>
            </a:extLst>
          </p:cNvPr>
          <p:cNvSpPr>
            <a:spLocks noGrp="1"/>
          </p:cNvSpPr>
          <p:nvPr>
            <p:ph type="body" sz="half" idx="2"/>
          </p:nvPr>
        </p:nvSpPr>
        <p:spPr>
          <a:xfrm>
            <a:off x="814513" y="2001269"/>
            <a:ext cx="3932237" cy="3811588"/>
          </a:xfrm>
        </p:spPr>
        <p:txBody>
          <a:bodyPr/>
          <a:lstStyle/>
          <a:p>
            <a:pPr marL="285750" indent="-285750">
              <a:buFont typeface="Arial" panose="020B0604020202020204" pitchFamily="34" charset="0"/>
              <a:buChar char="•"/>
            </a:pPr>
            <a:r>
              <a:rPr lang="en-US"/>
              <a:t>From your dashboard, locate the protocol you wish to file an ROC for and click the hyperlink.</a:t>
            </a:r>
          </a:p>
          <a:p>
            <a:pPr marL="285750" indent="-285750">
              <a:buFont typeface="Arial" panose="020B0604020202020204" pitchFamily="34" charset="0"/>
              <a:buChar char="•"/>
            </a:pPr>
            <a:r>
              <a:rPr lang="en-US"/>
              <a:t>Locate “Start </a:t>
            </a:r>
            <a:r>
              <a:rPr lang="en-US" err="1"/>
              <a:t>xForm</a:t>
            </a:r>
            <a:r>
              <a:rPr lang="en-US"/>
              <a:t>” in the top left corner of the following page and click the link.</a:t>
            </a:r>
          </a:p>
        </p:txBody>
      </p:sp>
      <p:pic>
        <p:nvPicPr>
          <p:cNvPr id="14" name="Picture 13" descr="Screenshot showing example of protocol hyperlink for step 1 for starting a ROC">
            <a:extLst>
              <a:ext uri="{FF2B5EF4-FFF2-40B4-BE49-F238E27FC236}">
                <a16:creationId xmlns:a16="http://schemas.microsoft.com/office/drawing/2014/main" id="{13F48AC8-9072-081A-ACFB-C222443674AF}"/>
              </a:ext>
            </a:extLst>
          </p:cNvPr>
          <p:cNvPicPr>
            <a:picLocks noChangeAspect="1"/>
          </p:cNvPicPr>
          <p:nvPr/>
        </p:nvPicPr>
        <p:blipFill>
          <a:blip r:embed="rId2"/>
          <a:srcRect r="31476" b="16397"/>
          <a:stretch/>
        </p:blipFill>
        <p:spPr>
          <a:xfrm>
            <a:off x="4948989" y="1045143"/>
            <a:ext cx="4109201" cy="2981423"/>
          </a:xfrm>
          <a:prstGeom prst="rect">
            <a:avLst/>
          </a:prstGeom>
        </p:spPr>
      </p:pic>
      <p:cxnSp>
        <p:nvCxnSpPr>
          <p:cNvPr id="21" name="Straight Connector 20">
            <a:extLst>
              <a:ext uri="{FF2B5EF4-FFF2-40B4-BE49-F238E27FC236}">
                <a16:creationId xmlns:a16="http://schemas.microsoft.com/office/drawing/2014/main" id="{9386F50C-6DE5-0052-1438-A3B1B9C57125}"/>
              </a:ext>
              <a:ext uri="{C183D7F6-B498-43B3-948B-1728B52AA6E4}">
                <adec:decorative xmlns:adec="http://schemas.microsoft.com/office/drawing/2017/decorative" val="1"/>
              </a:ext>
            </a:extLst>
          </p:cNvPr>
          <p:cNvCxnSpPr/>
          <p:nvPr/>
        </p:nvCxnSpPr>
        <p:spPr>
          <a:xfrm>
            <a:off x="839788" y="1851259"/>
            <a:ext cx="292608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 name="Arrow: Right 2">
            <a:extLst>
              <a:ext uri="{FF2B5EF4-FFF2-40B4-BE49-F238E27FC236}">
                <a16:creationId xmlns:a16="http://schemas.microsoft.com/office/drawing/2014/main" id="{842DFDFF-A4EB-3352-E0E7-0FCB216DC4C2}"/>
              </a:ext>
            </a:extLst>
          </p:cNvPr>
          <p:cNvSpPr/>
          <p:nvPr/>
        </p:nvSpPr>
        <p:spPr>
          <a:xfrm rot="16200000">
            <a:off x="5360737" y="3020728"/>
            <a:ext cx="386080" cy="213360"/>
          </a:xfrm>
          <a:prstGeom prst="rightArrow">
            <a:avLst/>
          </a:prstGeom>
          <a:solidFill>
            <a:srgbClr val="C00000"/>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6" name="Picture 5" descr="Screenshot of the second step of starting the ROC; click on &quot;Start xForm&quot;">
            <a:extLst>
              <a:ext uri="{FF2B5EF4-FFF2-40B4-BE49-F238E27FC236}">
                <a16:creationId xmlns:a16="http://schemas.microsoft.com/office/drawing/2014/main" id="{085111E3-1C6B-1A3C-1753-EC74D3DB8261}"/>
              </a:ext>
            </a:extLst>
          </p:cNvPr>
          <p:cNvPicPr>
            <a:picLocks noChangeAspect="1"/>
          </p:cNvPicPr>
          <p:nvPr/>
        </p:nvPicPr>
        <p:blipFill>
          <a:blip r:embed="rId3"/>
          <a:stretch>
            <a:fillRect/>
          </a:stretch>
        </p:blipFill>
        <p:spPr>
          <a:xfrm>
            <a:off x="6096000" y="3651834"/>
            <a:ext cx="4019550" cy="1800225"/>
          </a:xfrm>
          <a:prstGeom prst="rect">
            <a:avLst/>
          </a:prstGeom>
          <a:effectLst>
            <a:outerShdw blurRad="50800" dist="38100" dir="10800000" algn="r" rotWithShape="0">
              <a:prstClr val="black">
                <a:alpha val="40000"/>
              </a:prstClr>
            </a:outerShdw>
          </a:effectLst>
        </p:spPr>
      </p:pic>
      <p:sp>
        <p:nvSpPr>
          <p:cNvPr id="7" name="Arrow: Right 6">
            <a:extLst>
              <a:ext uri="{FF2B5EF4-FFF2-40B4-BE49-F238E27FC236}">
                <a16:creationId xmlns:a16="http://schemas.microsoft.com/office/drawing/2014/main" id="{1703740A-C4B8-2369-C938-209C61A05E3E}"/>
              </a:ext>
            </a:extLst>
          </p:cNvPr>
          <p:cNvSpPr/>
          <p:nvPr/>
        </p:nvSpPr>
        <p:spPr>
          <a:xfrm>
            <a:off x="5700721" y="4525952"/>
            <a:ext cx="386080" cy="213360"/>
          </a:xfrm>
          <a:prstGeom prst="rightArrow">
            <a:avLst/>
          </a:prstGeom>
          <a:solidFill>
            <a:srgbClr val="C00000"/>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0760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9C36955-52BE-AAA2-55E4-94E2DA9899BC}"/>
              </a:ext>
            </a:extLst>
          </p:cNvPr>
          <p:cNvSpPr>
            <a:spLocks noGrp="1"/>
          </p:cNvSpPr>
          <p:nvPr>
            <p:ph type="body" sz="half" idx="2"/>
          </p:nvPr>
        </p:nvSpPr>
        <p:spPr>
          <a:xfrm>
            <a:off x="1952521" y="1363580"/>
            <a:ext cx="8286959" cy="374525"/>
          </a:xfrm>
        </p:spPr>
        <p:txBody>
          <a:bodyPr>
            <a:normAutofit fontScale="62500" lnSpcReduction="20000"/>
          </a:bodyPr>
          <a:lstStyle/>
          <a:p>
            <a:pPr algn="ctr"/>
            <a:r>
              <a:rPr lang="en-US" sz="4100"/>
              <a:t>Choose the Request for Change application </a:t>
            </a:r>
          </a:p>
          <a:p>
            <a:pPr algn="ctr"/>
            <a:endParaRPr lang="en-US"/>
          </a:p>
        </p:txBody>
      </p:sp>
      <p:pic>
        <p:nvPicPr>
          <p:cNvPr id="6" name="Picture 5">
            <a:extLst>
              <a:ext uri="{FF2B5EF4-FFF2-40B4-BE49-F238E27FC236}">
                <a16:creationId xmlns:a16="http://schemas.microsoft.com/office/drawing/2014/main" id="{68F09279-32B5-4D69-6117-491FD61B0BD0}"/>
              </a:ext>
            </a:extLst>
          </p:cNvPr>
          <p:cNvPicPr>
            <a:picLocks noChangeAspect="1"/>
          </p:cNvPicPr>
          <p:nvPr/>
        </p:nvPicPr>
        <p:blipFill>
          <a:blip r:embed="rId2"/>
          <a:stretch>
            <a:fillRect/>
          </a:stretch>
        </p:blipFill>
        <p:spPr>
          <a:xfrm>
            <a:off x="661987" y="2108786"/>
            <a:ext cx="10868025" cy="1838325"/>
          </a:xfrm>
          <a:prstGeom prst="rect">
            <a:avLst/>
          </a:prstGeom>
        </p:spPr>
      </p:pic>
      <p:sp>
        <p:nvSpPr>
          <p:cNvPr id="8" name="TextBox 7">
            <a:extLst>
              <a:ext uri="{FF2B5EF4-FFF2-40B4-BE49-F238E27FC236}">
                <a16:creationId xmlns:a16="http://schemas.microsoft.com/office/drawing/2014/main" id="{53CE993F-66C3-09CD-94DD-1D41E2AB2E8D}"/>
              </a:ext>
            </a:extLst>
          </p:cNvPr>
          <p:cNvSpPr txBox="1"/>
          <p:nvPr/>
        </p:nvSpPr>
        <p:spPr>
          <a:xfrm>
            <a:off x="2903621" y="4463078"/>
            <a:ext cx="6096000" cy="646331"/>
          </a:xfrm>
          <a:prstGeom prst="rect">
            <a:avLst/>
          </a:prstGeom>
          <a:noFill/>
        </p:spPr>
        <p:txBody>
          <a:bodyPr wrap="square">
            <a:spAutoFit/>
          </a:bodyPr>
          <a:lstStyle/>
          <a:p>
            <a:pPr algn="ctr"/>
            <a:r>
              <a:rPr lang="en-US"/>
              <a:t>Note- you can start other forms from this page as well, including the Unanticipated Event/Deviation form</a:t>
            </a:r>
          </a:p>
        </p:txBody>
      </p:sp>
      <p:sp>
        <p:nvSpPr>
          <p:cNvPr id="9" name="Arrow: Right 8">
            <a:extLst>
              <a:ext uri="{FF2B5EF4-FFF2-40B4-BE49-F238E27FC236}">
                <a16:creationId xmlns:a16="http://schemas.microsoft.com/office/drawing/2014/main" id="{66CFD24E-40AD-7837-48B1-AF5E33BCB95E}"/>
              </a:ext>
            </a:extLst>
          </p:cNvPr>
          <p:cNvSpPr/>
          <p:nvPr/>
        </p:nvSpPr>
        <p:spPr>
          <a:xfrm>
            <a:off x="1029368" y="3027948"/>
            <a:ext cx="386080" cy="213360"/>
          </a:xfrm>
          <a:prstGeom prst="rightArrow">
            <a:avLst/>
          </a:prstGeom>
          <a:solidFill>
            <a:srgbClr val="C00000"/>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6184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2273E5C-E59D-F8C8-31C0-0B21D507924D}"/>
              </a:ext>
            </a:extLst>
          </p:cNvPr>
          <p:cNvSpPr>
            <a:spLocks noGrp="1"/>
          </p:cNvSpPr>
          <p:nvPr>
            <p:ph sz="half" idx="2"/>
          </p:nvPr>
        </p:nvSpPr>
        <p:spPr>
          <a:xfrm>
            <a:off x="6308558" y="2115344"/>
            <a:ext cx="5181600" cy="4351338"/>
          </a:xfrm>
        </p:spPr>
        <p:txBody>
          <a:bodyPr vert="horz" lIns="91440" tIns="45720" rIns="91440" bIns="45720" rtlCol="0" anchor="t">
            <a:normAutofit/>
          </a:bodyPr>
          <a:lstStyle/>
          <a:p>
            <a:endParaRPr lang="en-US" sz="2000"/>
          </a:p>
          <a:p>
            <a:r>
              <a:rPr lang="en-US" sz="2000"/>
              <a:t>Make sure to select all changes to the protocol and any associated documents. Most of the options will add additional questions asking for more information.</a:t>
            </a:r>
          </a:p>
          <a:p>
            <a:r>
              <a:rPr lang="en-US" sz="2000"/>
              <a:t>Answer all the questions on the brief application.</a:t>
            </a:r>
          </a:p>
          <a:p>
            <a:r>
              <a:rPr lang="en-US" sz="2000"/>
              <a:t>Make sure you upload any updated documents (consent forms, questionnaires, surveys, etc.)</a:t>
            </a:r>
          </a:p>
        </p:txBody>
      </p:sp>
      <p:sp>
        <p:nvSpPr>
          <p:cNvPr id="6" name="TextBox 5">
            <a:extLst>
              <a:ext uri="{FF2B5EF4-FFF2-40B4-BE49-F238E27FC236}">
                <a16:creationId xmlns:a16="http://schemas.microsoft.com/office/drawing/2014/main" id="{D9336B99-B1DF-A2C5-CE5E-EE6DAD9519EC}"/>
              </a:ext>
            </a:extLst>
          </p:cNvPr>
          <p:cNvSpPr txBox="1"/>
          <p:nvPr/>
        </p:nvSpPr>
        <p:spPr>
          <a:xfrm>
            <a:off x="716280" y="1026240"/>
            <a:ext cx="6096000" cy="646331"/>
          </a:xfrm>
          <a:prstGeom prst="rect">
            <a:avLst/>
          </a:prstGeom>
          <a:noFill/>
        </p:spPr>
        <p:txBody>
          <a:bodyPr wrap="square">
            <a:spAutoFit/>
          </a:bodyPr>
          <a:lstStyle/>
          <a:p>
            <a:r>
              <a:rPr lang="en-US" sz="3600"/>
              <a:t>Completing the ROC</a:t>
            </a:r>
          </a:p>
        </p:txBody>
      </p:sp>
      <p:cxnSp>
        <p:nvCxnSpPr>
          <p:cNvPr id="7" name="Straight Connector 6">
            <a:extLst>
              <a:ext uri="{FF2B5EF4-FFF2-40B4-BE49-F238E27FC236}">
                <a16:creationId xmlns:a16="http://schemas.microsoft.com/office/drawing/2014/main" id="{F3595554-6025-B552-0E2B-35D911365EDE}"/>
              </a:ext>
              <a:ext uri="{C183D7F6-B498-43B3-948B-1728B52AA6E4}">
                <adec:decorative xmlns:adec="http://schemas.microsoft.com/office/drawing/2017/decorative" val="1"/>
              </a:ext>
            </a:extLst>
          </p:cNvPr>
          <p:cNvCxnSpPr/>
          <p:nvPr/>
        </p:nvCxnSpPr>
        <p:spPr>
          <a:xfrm>
            <a:off x="774032" y="1672571"/>
            <a:ext cx="420624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13" name="Content Placeholder 12">
            <a:extLst>
              <a:ext uri="{FF2B5EF4-FFF2-40B4-BE49-F238E27FC236}">
                <a16:creationId xmlns:a16="http://schemas.microsoft.com/office/drawing/2014/main" id="{BA88EBB3-3D5F-028F-9CBE-D2BC908D85D5}"/>
              </a:ext>
            </a:extLst>
          </p:cNvPr>
          <p:cNvPicPr>
            <a:picLocks noGrp="1" noChangeAspect="1"/>
          </p:cNvPicPr>
          <p:nvPr>
            <p:ph sz="half" idx="1"/>
          </p:nvPr>
        </p:nvPicPr>
        <p:blipFill>
          <a:blip r:embed="rId2"/>
          <a:stretch>
            <a:fillRect/>
          </a:stretch>
        </p:blipFill>
        <p:spPr>
          <a:xfrm>
            <a:off x="1185862" y="2115344"/>
            <a:ext cx="4486275" cy="3771900"/>
          </a:xfrm>
        </p:spPr>
      </p:pic>
    </p:spTree>
    <p:extLst>
      <p:ext uri="{BB962C8B-B14F-4D97-AF65-F5344CB8AC3E}">
        <p14:creationId xmlns:p14="http://schemas.microsoft.com/office/powerpoint/2010/main" val="3742341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634618-E818-1739-015F-CB6FDB0C912D}"/>
              </a:ext>
            </a:extLst>
          </p:cNvPr>
          <p:cNvSpPr txBox="1"/>
          <p:nvPr/>
        </p:nvSpPr>
        <p:spPr>
          <a:xfrm>
            <a:off x="1331494" y="1690688"/>
            <a:ext cx="3336759" cy="3693319"/>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a:t>Once your protocol is submitted, it may take up to 10 business days to be reviewed depending on the time of the semester you submit your review and the type of the review. Feel free to check in on the progress of your review at any time. You can track the progress of your application from your dashboard using the “</a:t>
            </a:r>
            <a:r>
              <a:rPr lang="en-US" err="1"/>
              <a:t>xForms</a:t>
            </a:r>
            <a:r>
              <a:rPr lang="en-US"/>
              <a:t>” tab. </a:t>
            </a:r>
          </a:p>
        </p:txBody>
      </p:sp>
      <p:pic>
        <p:nvPicPr>
          <p:cNvPr id="4" name="Picture 3">
            <a:extLst>
              <a:ext uri="{FF2B5EF4-FFF2-40B4-BE49-F238E27FC236}">
                <a16:creationId xmlns:a16="http://schemas.microsoft.com/office/drawing/2014/main" id="{9EDBB2B5-8756-C2AD-B750-7C5D6D67B364}"/>
              </a:ext>
            </a:extLst>
          </p:cNvPr>
          <p:cNvPicPr>
            <a:picLocks noChangeAspect="1"/>
          </p:cNvPicPr>
          <p:nvPr/>
        </p:nvPicPr>
        <p:blipFill>
          <a:blip r:embed="rId2"/>
          <a:stretch>
            <a:fillRect/>
          </a:stretch>
        </p:blipFill>
        <p:spPr>
          <a:xfrm>
            <a:off x="4964036" y="1702720"/>
            <a:ext cx="6292467" cy="3383280"/>
          </a:xfrm>
          <a:prstGeom prst="rect">
            <a:avLst/>
          </a:prstGeom>
        </p:spPr>
      </p:pic>
      <p:sp>
        <p:nvSpPr>
          <p:cNvPr id="5" name="Title 1">
            <a:extLst>
              <a:ext uri="{FF2B5EF4-FFF2-40B4-BE49-F238E27FC236}">
                <a16:creationId xmlns:a16="http://schemas.microsoft.com/office/drawing/2014/main" id="{437E56D4-41EC-CBA6-71E9-ACF0ED10223E}"/>
              </a:ext>
            </a:extLst>
          </p:cNvPr>
          <p:cNvSpPr txBox="1">
            <a:spLocks/>
          </p:cNvSpPr>
          <p:nvPr/>
        </p:nvSpPr>
        <p:spPr>
          <a:xfrm>
            <a:off x="838200" y="802105"/>
            <a:ext cx="10515600" cy="88858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200"/>
              <a:t>After submission</a:t>
            </a:r>
          </a:p>
        </p:txBody>
      </p:sp>
      <p:cxnSp>
        <p:nvCxnSpPr>
          <p:cNvPr id="6" name="Straight Connector 5">
            <a:extLst>
              <a:ext uri="{FF2B5EF4-FFF2-40B4-BE49-F238E27FC236}">
                <a16:creationId xmlns:a16="http://schemas.microsoft.com/office/drawing/2014/main" id="{16B05590-BB1E-2A4E-41F4-5AFAF16F0461}"/>
              </a:ext>
              <a:ext uri="{C183D7F6-B498-43B3-948B-1728B52AA6E4}">
                <adec:decorative xmlns:adec="http://schemas.microsoft.com/office/drawing/2017/decorative" val="1"/>
              </a:ext>
            </a:extLst>
          </p:cNvPr>
          <p:cNvCxnSpPr/>
          <p:nvPr/>
        </p:nvCxnSpPr>
        <p:spPr>
          <a:xfrm>
            <a:off x="838200" y="1350313"/>
            <a:ext cx="292608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01100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A12CB-E9A2-70AE-DE47-280E85A45850}"/>
              </a:ext>
            </a:extLst>
          </p:cNvPr>
          <p:cNvSpPr>
            <a:spLocks noGrp="1"/>
          </p:cNvSpPr>
          <p:nvPr>
            <p:ph type="title"/>
          </p:nvPr>
        </p:nvSpPr>
        <p:spPr/>
        <p:txBody>
          <a:bodyPr>
            <a:normAutofit/>
          </a:bodyPr>
          <a:lstStyle/>
          <a:p>
            <a:r>
              <a:rPr lang="en-US" sz="3200"/>
              <a:t>Revisions</a:t>
            </a:r>
          </a:p>
        </p:txBody>
      </p:sp>
      <p:sp>
        <p:nvSpPr>
          <p:cNvPr id="3" name="Content Placeholder 2">
            <a:extLst>
              <a:ext uri="{FF2B5EF4-FFF2-40B4-BE49-F238E27FC236}">
                <a16:creationId xmlns:a16="http://schemas.microsoft.com/office/drawing/2014/main" id="{6CAB1BA5-95D1-C3EA-AF4B-13AB520E9D7B}"/>
              </a:ext>
            </a:extLst>
          </p:cNvPr>
          <p:cNvSpPr>
            <a:spLocks noGrp="1"/>
          </p:cNvSpPr>
          <p:nvPr>
            <p:ph idx="1"/>
          </p:nvPr>
        </p:nvSpPr>
        <p:spPr/>
        <p:txBody>
          <a:bodyPr/>
          <a:lstStyle/>
          <a:p>
            <a:r>
              <a:rPr lang="en-US"/>
              <a:t>Some protocols might require revisions before being approved. You will be notified via email that your submission requires edits. Use the link in the email or your dashboard to access the application. </a:t>
            </a:r>
          </a:p>
          <a:p>
            <a:r>
              <a:rPr lang="en-US"/>
              <a:t>The application will open and look like the initial application. You can revise any questions or areas you were asked to by the reviewer. </a:t>
            </a:r>
          </a:p>
          <a:p>
            <a:r>
              <a:rPr lang="en-US"/>
              <a:t>If you have questions about the revisions requested, contact the IRB or your reviewer. </a:t>
            </a:r>
          </a:p>
        </p:txBody>
      </p:sp>
      <p:cxnSp>
        <p:nvCxnSpPr>
          <p:cNvPr id="4" name="Straight Connector 3">
            <a:extLst>
              <a:ext uri="{FF2B5EF4-FFF2-40B4-BE49-F238E27FC236}">
                <a16:creationId xmlns:a16="http://schemas.microsoft.com/office/drawing/2014/main" id="{EA2B9C76-D04E-8BE7-AD4D-ED2A07BB1CB7}"/>
              </a:ext>
              <a:ext uri="{C183D7F6-B498-43B3-948B-1728B52AA6E4}">
                <adec:decorative xmlns:adec="http://schemas.microsoft.com/office/drawing/2017/decorative" val="1"/>
              </a:ext>
            </a:extLst>
          </p:cNvPr>
          <p:cNvCxnSpPr/>
          <p:nvPr/>
        </p:nvCxnSpPr>
        <p:spPr>
          <a:xfrm>
            <a:off x="838200" y="1350313"/>
            <a:ext cx="173736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57203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0434A0-EC54-6A30-CA7E-567941248A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DA4482-A1F1-364E-D747-53C6FD7A4A18}"/>
              </a:ext>
            </a:extLst>
          </p:cNvPr>
          <p:cNvSpPr>
            <a:spLocks noGrp="1"/>
          </p:cNvSpPr>
          <p:nvPr>
            <p:ph type="title"/>
          </p:nvPr>
        </p:nvSpPr>
        <p:spPr/>
        <p:txBody>
          <a:bodyPr>
            <a:normAutofit/>
          </a:bodyPr>
          <a:lstStyle/>
          <a:p>
            <a:r>
              <a:rPr lang="en-US" sz="3200"/>
              <a:t>Approvals</a:t>
            </a:r>
          </a:p>
        </p:txBody>
      </p:sp>
      <p:sp>
        <p:nvSpPr>
          <p:cNvPr id="3" name="Content Placeholder 2">
            <a:extLst>
              <a:ext uri="{FF2B5EF4-FFF2-40B4-BE49-F238E27FC236}">
                <a16:creationId xmlns:a16="http://schemas.microsoft.com/office/drawing/2014/main" id="{4D9A5BCA-69B5-82BC-4171-FFE5726AB7A1}"/>
              </a:ext>
            </a:extLst>
          </p:cNvPr>
          <p:cNvSpPr>
            <a:spLocks noGrp="1"/>
          </p:cNvSpPr>
          <p:nvPr>
            <p:ph idx="1"/>
          </p:nvPr>
        </p:nvSpPr>
        <p:spPr/>
        <p:txBody>
          <a:bodyPr vert="horz" lIns="91440" tIns="45720" rIns="91440" bIns="45720" rtlCol="0" anchor="t">
            <a:normAutofit/>
          </a:bodyPr>
          <a:lstStyle/>
          <a:p>
            <a:r>
              <a:rPr lang="en-US"/>
              <a:t>Once your protocol is approved, you will receive notification via email with a PDF approval letter, stamped consent form (if applicable), and stamped flyer (if applicable). </a:t>
            </a:r>
          </a:p>
          <a:p>
            <a:r>
              <a:rPr lang="en-US"/>
              <a:t>You can start your research at this point. </a:t>
            </a:r>
          </a:p>
          <a:p>
            <a:r>
              <a:rPr lang="en-US"/>
              <a:t>If you need to make any changes to the research design, documents, etc. after the approval, you will need to complete an additional Request for Change application. </a:t>
            </a:r>
          </a:p>
        </p:txBody>
      </p:sp>
      <p:cxnSp>
        <p:nvCxnSpPr>
          <p:cNvPr id="4" name="Straight Connector 3">
            <a:extLst>
              <a:ext uri="{FF2B5EF4-FFF2-40B4-BE49-F238E27FC236}">
                <a16:creationId xmlns:a16="http://schemas.microsoft.com/office/drawing/2014/main" id="{E46796AC-A1DB-9841-9722-54D0EC61D8E2}"/>
              </a:ext>
              <a:ext uri="{C183D7F6-B498-43B3-948B-1728B52AA6E4}">
                <adec:decorative xmlns:adec="http://schemas.microsoft.com/office/drawing/2017/decorative" val="1"/>
              </a:ext>
            </a:extLst>
          </p:cNvPr>
          <p:cNvCxnSpPr/>
          <p:nvPr/>
        </p:nvCxnSpPr>
        <p:spPr>
          <a:xfrm>
            <a:off x="838200" y="1350313"/>
            <a:ext cx="18288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75585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CCS Office of Research Integrity">
            <a:extLst>
              <a:ext uri="{FF2B5EF4-FFF2-40B4-BE49-F238E27FC236}">
                <a16:creationId xmlns:a16="http://schemas.microsoft.com/office/drawing/2014/main" id="{663C7E22-BB78-3926-727A-0B9EBFFC0D7B}"/>
              </a:ext>
            </a:extLst>
          </p:cNvPr>
          <p:cNvPicPr>
            <a:picLocks noChangeAspect="1"/>
          </p:cNvPicPr>
          <p:nvPr/>
        </p:nvPicPr>
        <p:blipFill>
          <a:blip r:embed="rId2"/>
          <a:stretch>
            <a:fillRect/>
          </a:stretch>
        </p:blipFill>
        <p:spPr>
          <a:xfrm>
            <a:off x="3935395" y="5467661"/>
            <a:ext cx="4321211" cy="822960"/>
          </a:xfrm>
          <a:prstGeom prst="rect">
            <a:avLst/>
          </a:prstGeom>
        </p:spPr>
      </p:pic>
      <p:sp>
        <p:nvSpPr>
          <p:cNvPr id="3" name="TextBox 2">
            <a:extLst>
              <a:ext uri="{FF2B5EF4-FFF2-40B4-BE49-F238E27FC236}">
                <a16:creationId xmlns:a16="http://schemas.microsoft.com/office/drawing/2014/main" id="{82FECACA-5EEC-7495-FBFE-AA04D3F2F606}"/>
              </a:ext>
            </a:extLst>
          </p:cNvPr>
          <p:cNvSpPr txBox="1"/>
          <p:nvPr/>
        </p:nvSpPr>
        <p:spPr>
          <a:xfrm>
            <a:off x="3785474" y="1882351"/>
            <a:ext cx="4621052" cy="1323439"/>
          </a:xfrm>
          <a:prstGeom prst="rect">
            <a:avLst/>
          </a:prstGeom>
          <a:noFill/>
        </p:spPr>
        <p:txBody>
          <a:bodyPr wrap="square" rtlCol="0">
            <a:spAutoFit/>
          </a:bodyPr>
          <a:lstStyle/>
          <a:p>
            <a:pPr algn="ctr"/>
            <a:r>
              <a:rPr lang="en-US" sz="2000"/>
              <a:t>Please direct any questions, comments, issues, feedback, etc. to </a:t>
            </a:r>
            <a:r>
              <a:rPr lang="en-US" sz="2000">
                <a:hlinkClick r:id="rId3"/>
              </a:rPr>
              <a:t>IRB@uccs.edu</a:t>
            </a:r>
            <a:r>
              <a:rPr lang="en-US" sz="2000"/>
              <a:t> or contact the Human Subjects Research Compliance Director </a:t>
            </a:r>
          </a:p>
        </p:txBody>
      </p:sp>
    </p:spTree>
    <p:extLst>
      <p:ext uri="{BB962C8B-B14F-4D97-AF65-F5344CB8AC3E}">
        <p14:creationId xmlns:p14="http://schemas.microsoft.com/office/powerpoint/2010/main" val="1372216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249d13b-314e-41a1-b7e8-4b36a941ef26" xsi:nil="true"/>
    <lcf76f155ced4ddcb4097134ff3c332f xmlns="4884cb74-cda0-4672-9837-65aca0e91667">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DF5B977AF715547BBD016ABBBA8AB8B" ma:contentTypeVersion="15" ma:contentTypeDescription="Create a new document." ma:contentTypeScope="" ma:versionID="6a857dacbacc21652f9c640d8a3f37ff">
  <xsd:schema xmlns:xsd="http://www.w3.org/2001/XMLSchema" xmlns:xs="http://www.w3.org/2001/XMLSchema" xmlns:p="http://schemas.microsoft.com/office/2006/metadata/properties" xmlns:ns2="4884cb74-cda0-4672-9837-65aca0e91667" xmlns:ns3="d249d13b-314e-41a1-b7e8-4b36a941ef26" targetNamespace="http://schemas.microsoft.com/office/2006/metadata/properties" ma:root="true" ma:fieldsID="6d660660ce649bbb525c070897ce2c80" ns2:_="" ns3:_="">
    <xsd:import namespace="4884cb74-cda0-4672-9837-65aca0e91667"/>
    <xsd:import namespace="d249d13b-314e-41a1-b7e8-4b36a941ef2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84cb74-cda0-4672-9837-65aca0e916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7373dcc-d629-4f14-9a28-796bffe92655"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49d13b-314e-41a1-b7e8-4b36a941ef2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4cd008f-a086-4f1e-a773-31ee01dba00c}" ma:internalName="TaxCatchAll" ma:showField="CatchAllData" ma:web="d249d13b-314e-41a1-b7e8-4b36a941ef26">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9D299A-A313-49E5-8C8D-E0EEE25934CD}">
  <ds:schemaRefs>
    <ds:schemaRef ds:uri="4884cb74-cda0-4672-9837-65aca0e91667"/>
    <ds:schemaRef ds:uri="d249d13b-314e-41a1-b7e8-4b36a941ef26"/>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5A7D599-6469-4EBC-8892-C41F9E32EC84}">
  <ds:schemaRefs>
    <ds:schemaRef ds:uri="4884cb74-cda0-4672-9837-65aca0e91667"/>
    <ds:schemaRef ds:uri="d249d13b-314e-41a1-b7e8-4b36a941ef2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8CFABC5-69F9-4A24-8621-70736D659E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Completing a Request for Change Application</vt:lpstr>
      <vt:lpstr>Open IRBManager</vt:lpstr>
      <vt:lpstr>Starting the ROC</vt:lpstr>
      <vt:lpstr>PowerPoint Presentation</vt:lpstr>
      <vt:lpstr>PowerPoint Presentation</vt:lpstr>
      <vt:lpstr>PowerPoint Presentation</vt:lpstr>
      <vt:lpstr>Revisions</vt:lpstr>
      <vt:lpstr>Approvals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Kama King</dc:creator>
  <cp:revision>1</cp:revision>
  <dcterms:created xsi:type="dcterms:W3CDTF">2025-01-13T00:49:48Z</dcterms:created>
  <dcterms:modified xsi:type="dcterms:W3CDTF">2025-01-14T17:23:46Z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0x0101003DF5B977AF715547BBD016ABBBA8AB8B</vt:lpwstr>
  </property>
  <property fmtid="{D5CDD505-2E9C-101B-9397-08002B2CF9AE}" pid="3" name="MediaServiceImageTags">
    <vt:lpwstr/>
  </property>
</Properties>
</file>